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7"/>
  </p:notesMasterIdLst>
  <p:handoutMasterIdLst>
    <p:handoutMasterId r:id="rId28"/>
  </p:handoutMasterIdLst>
  <p:sldIdLst>
    <p:sldId id="603" r:id="rId8"/>
    <p:sldId id="2381" r:id="rId9"/>
    <p:sldId id="2382" r:id="rId10"/>
    <p:sldId id="2385" r:id="rId11"/>
    <p:sldId id="2443" r:id="rId12"/>
    <p:sldId id="2444" r:id="rId13"/>
    <p:sldId id="2497" r:id="rId14"/>
    <p:sldId id="2441" r:id="rId15"/>
    <p:sldId id="1798" r:id="rId16"/>
    <p:sldId id="2694" r:id="rId17"/>
    <p:sldId id="2504" r:id="rId18"/>
    <p:sldId id="2695" r:id="rId19"/>
    <p:sldId id="2698" r:id="rId20"/>
    <p:sldId id="2696" r:id="rId21"/>
    <p:sldId id="2697" r:id="rId22"/>
    <p:sldId id="2505" r:id="rId23"/>
    <p:sldId id="2507" r:id="rId24"/>
    <p:sldId id="2508" r:id="rId25"/>
    <p:sldId id="582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F3F0"/>
    <a:srgbClr val="221815"/>
    <a:srgbClr val="595757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30T00:03:34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7387 5392 18380,'1'5'2588,"0"-1"-1025,-1-4-1316,0 10 94,4 3-5,6 14-151,8 7-50,12 6-51,9 6-297,-14-22 1,2-1 262,5 0 0,2 0 9,3 0 0,4-1-538,7 1 1,4 0 687,-12-6 0,2-1 0,2 1-328,5 1 1,3 0 0,0-1 286,3 1 0,0 0 0,0-1-127,-2-1 0,0 0 1,-3-1-26,13 3 1,-4-2-179,-14-5 1,-3-1 161,22 2 6,-10-6-6,5-3 211,-3-1-334,-3-2-90,-12 0 1001,-14 0-878,-10 0 1656,-9 0-1795,-5 0 423,-1 0-514,-2-3-48,1-2-1368,-2-7-1810,-12-10 3546,-15-17 0,9 17 0,-4-5 0</inkml:trace>
  <inkml:trace contextRef="#ctx0" brushRef="#br0" timeOffset="399">8804 5760 23556,'47'34'115,"0"1"1,-2-3 0,0-5-94,-11-12 1,-1-4-320,2 1 1,-1-1 299,-1-2 0,-2 0 3,25 5 189,-15-5-156,-15-3 178,-14-4 153,-8-1-169,-19-1-66,-12 0 21,-23 2 12,-12 4 73,8 4 1,-1 2-435,14-2 1,0 1 284,-12 5 1,2 1 41,-6 8-83,13-1-51,13-2-314,12 3-258,10-6-469,7 6-1704,15-8 2745,15 4 0,-9-10 0,5-1 0</inkml:trace>
  <inkml:trace contextRef="#ctx0" brushRef="#br0" timeOffset="1374">13572 6446 24055,'62'1'371,"1"-1"0,-17 1 0,0-1 0,2 1-276,0-1 0,1 1 1,2 0-1331,-4-1 0,2 1 0,1 0 1,1-1 1274,8 1 1,2-1-1,0 1 1,1-1 17,-9 1 0,0-1 1,1 0-1,-1 0 0,1 1-1,-1-1 0,0 0 0,0 1 1,0-1-1,0 1-21,11-1 1,-1 1-1,0-1 1,-1 1-23,-5 0 0,-1 0 0,-1 0 0,-1 0-11,9 0 1,-1 1 0,-3-1-3,-8 1 1,-2 0 0,-3-1 460,7 0 0,-5 1-512,-12-1 0,-3 1-214,13-2 845,-13 1-761,-11-1-4,-9 0 60,-11 0 2460,-21-3-3192,-15-5-466,-24-4 350,18 4 0,-3 2-1147,-14 0 0,-4 1-973,-2 2 0,-2 0 3092,15 2 0,-1 1 0,5-1 0,5 1 0,5 0 0,-23 0 0</inkml:trace>
  <inkml:trace contextRef="#ctx0" brushRef="#br0" timeOffset="2324">13909 6680 21741,'47'-1'558,"1"-1"1,15-1-1,4 1-387,-11 1 1,3 0 0,3 0-1289,-8 0 1,1-1-1,2 1 1,0 0 1275,4 0 1,1 0-1,0 0 1,0 1-66,1-1 0,0 0 0,0 1 0,0-1-37,-1 1 0,0 0 1,-1-1-1,0 1-49,-5 0 1,0 0-1,0 0 1,1 0-152,8 0 1,3-1-1,-2 0 1,-5 0 145,-4 0 1,-4 1 0,0-1 204,5 0 1,1 0-1,-10 0-202,7 0-1,-21 1 1,-13 0 2161,-5 0-1938,-6 0 2226,-4-1-2259,-5 0 686,-1-2-764,0 1-6,0 0-45,1-1-33,0 2-34,0-1-45,3 2 6,-3-1-28,0 1 22,0 0-2644,-1 0-95,-6 0-1383,-1 3 4167,-4-2 0,6 2 0,1-3 0</inkml:trace>
  <inkml:trace contextRef="#ctx0" brushRef="#br0" timeOffset="3948">9399 7971 20022,'-2'4'2890,"0"-1"-1355,2-3-931,56 12-377,-15-8 1,6 1-1162,7 1 0,8 0 0,2 0 976,-12-2 0,1-1 0,2 0 0,0-1-380,5 1 1,1 0 0,1-1-1,-1 1 338,-2 0 0,0 0 0,-1 0 0,-2-1 0,8 1 0,-1 0 0,-4 0-45,-10-1 0,-2 1 1,-3 0-66,0-1 1,-4 0-311,24 1 341,-32-2-111,-8-3 1141,-28-6-2390,-20-5-544,-32-3 263,12 10 1,-5 1 526,7 2 1,-3 0 0,-2 3 1192,-3 3 0,-5 3 0,1 1 0,6-2 0,-9-3 0,3 1 0,-10 7 0,1 1 0</inkml:trace>
  <inkml:trace contextRef="#ctx0" brushRef="#br0" timeOffset="4257">9395 8194 19400,'-52'8'1126,"-1"0"0,7-1 0,8-1-174,15-1-639,21-3 219,24-1-44,30-1-247,-11-1 0,5 0-1309,17-1 1,4-2 1175,-13 1 1,1 0-1,2 0-24,5-1 0,1 0 0,1 0-377,-15 1 0,1 0 0,-1 0 0,0 0 295,13 0 0,0 1 0,-2-1-2,-5 1 0,-1 1 0,-1 0-2,-7-1 0,-2 1 0,-2 0-170,10 1 0,-3 0 155,-11 0 0,-2-1 11,19 1 6,-13 0 6,-7 0 2159,-12 0-1902,-9 0 1688,-8 0-1828,-5 0 280,-1 0-957,0-5-3333,-4-9 3887,-10-5 0,7 4 0,-6 3 0</inkml:trace>
  <inkml:trace contextRef="#ctx0" brushRef="#br0" timeOffset="5980">20074 7955 17832,'-6'0'2392,"1"0"-1323,5 0-302,91 1-2656,-46 1 1,4 0 2052,9 0 1,8 0-1,-1 2-58,-7-1 1,-1 1-1,0 0-199,1 2 1,1-1-1,-1 1 186,-1-2 1,0 1-1,-1-1 263,-1 0 1,-1 1 0,0-2-27,-2 0 1,0-1 0,-2-1-176,-2 1 0,-2-1 0,0 0 164,14-1 1,-4 1-301,-12-1 1,-4 0-20,18 0-84,-17 0-101,-11 0 1802,-4 0-1925,-10 0 1657,-6-1-3314,-16-11 1030,-13 2-1848,-39-5 2783,1 10 0,-1 3 0,24 1 0,1 0 0,-10 1 0,-1 0 0</inkml:trace>
  <inkml:trace contextRef="#ctx0" brushRef="#br0" timeOffset="6348">19882 8162 23159,'50'-4'313,"0"1"1,0 0 0,7 0 0,1 1-1,2 0-190,1 1 1,2 0 0,1 1-1202,-10 0 0,0 0 0,2 0 0,-1 0 1099,2 0 0,0 0 0,1 1 0,-2-1-14,-1 1 0,-1-1 0,-1 1 0,0-1-7,-2 1 0,-1 0 0,0-1 0,-2 1-17,10 0 0,-2 0 0,-2-1-4,-6 1 1,-1-1 0,-2 0 20,8 0 0,-3 0 0,-11 0 0,-3 0 0,17 0 953,-11 0-947,-8-1 110,-9 1-43,-11-2 2328,-8 2-2401,-5-2 1529,-1-1-1893,-1-2-527,-6-5-1220,-10-6-3625,-6-2 5736,-6-4 0,13 11 0,4 2 0</inkml:trace>
  <inkml:trace contextRef="#ctx0" brushRef="#br0" timeOffset="7007">19764 7821 17429,'-10'-58'991,"1"1"1,1 0-1,2 3-759,4 12 1,1 2-1043,2-4 0,1 0 972,4-1 0,2 1 51,3-1 1,5 1 1,6-1 1,11 2 9,4 11 1,11-1-1,3 2 1,0 3-113,-4 4 0,-1 2 1,3 1-1,4 1-547,-4 2 0,4 0 0,2 0 1,1 1-1,0 2 0,-2 3 475,6 1 1,-2 4-1,1 1 1,0 1 0,1 2-221,3-1 1,1 2-1,0 1 1,0 1 0,1 1 192,-10 2 0,1 1 0,0 1 0,0 1 0,0 0 0,0 1-213,0 0 0,0 1 0,0 0 0,-1 1 0,1 1 0,0 1 207,-1 1 1,0 0-1,0 2 1,0 0-1,0 0 1,-2 1-145,7 3 0,0 0 0,-1 1 0,-1 1 0,-1 0 133,6 3 0,-1 1 0,-2 0 1,-3 1 60,-8-3 1,-3 1 0,-2-1 0,-3 1-59,2 2 0,-3 1 0,-5 0 403,3 7 0,-7 2-367,-10-3 1,-6 2 678,-5 2 0,-6 1-567,-6 6 1,-8 1 64,-13 4 0,-11-2 131,1-11 1,-7-2 0,-4-2-257,4-6 0,-2-2 0,-5-1 1,-4-2 17,0-3 0,-6-2 1,-3-1-1,-1 0 1,1-2-1,4-1-157,0-1 0,4 0 0,0-2 0,-2 0 0,-2-1 63,-1 0 0,-4 0 0,-1-1 1,0-1-1,2-1 0,5-1-4,-3-2 1,5-2-1,1-1 1,1 0-259,-12-1 0,2-2 0,3-1 216,8 1 0,2-2 1,2-2-548,-14-7 0,11-11 581,23-19 0,7-2 0,-16 3 0,38 8 0,1-1 0</inkml:trace>
  <inkml:trace contextRef="#ctx0" brushRef="#br0" timeOffset="11147">8026 9265 24816,'65'6'521,"0"0"0,-18-3 0,1 1 0,1-2-456,1-3 1,2-1-1,1 0-1241,-5 0 1,1 0 0,2 0 0,1-1 1271,7 0 1,1-1 0,1 1 0,0-1-64,1 1 1,0-1-1,0 1 1,2 0-195,-6 1 0,2 0 0,0 0 0,-1 0 0,-5 1 172,12-1 0,-5 0 0,0 1 164,4 1 0,0-1 1,-11 1-204,-16 0 0,-7 0-101,19 0-112,-10 0 1809,-3 0-1994,-11 0 2422,-6 0-2511,-13 0 677,-7 0-2083,-18-3-1327,-44 0 3115,18 2 0,-6-1 0,4 1 0,4-1 1,2 1-1,-15 1 0,1-1 0</inkml:trace>
  <inkml:trace contextRef="#ctx0" brushRef="#br0" timeOffset="11557">8004 9432 20638,'57'-2'840,"1"0"0,5 1 1,1 0-601,-20 0 1,1 0 0,4 1-798,1-1 0,5 1 1,4-1-1,-1 1 0,-2 1 654,3-1 0,-1 1 0,1 1 0,2-1-352,2-1 0,4 1 1,0-1-1,0 1 1,-5 0 308,-1 1 1,-3 0 0,-1 1-1,0-1-7,0-1 1,-1 0 0,0 0 0,0 0 5,-2 0 0,1 0 0,-1 0 0,-1 0 25,13 0 0,0-1 0,-3 0-9,-6 0 0,-2 0 0,-2 0-744,14 0 1,-5 0 749,-15 0 1,-3 0 25,18-1 887,-20 0-888,-14-3 1617,-5 2-1554,-11-1 1370,-5 0-1443,-6-1 3302,-1-2-3442,-3-3-34,-3-3-370,-11-7 62,3 6-95,-3-5-168,10 11-248,2 1-788,4 4 597,0 1 0,1 1 0</inkml:trace>
  <inkml:trace contextRef="#ctx0" brushRef="#br0" timeOffset="13157">17383 9351 18728,'53'0'692,"0"0"1,0 0 0,-3 0-145,-10 0 1,-2 0-1583,6 0 1,2 0 1167,2-1 1,1 0-82,1-2 0,0-2-76,-2-1 0,-1-2 26,-3-3 0,-1-1 14,-6-2 0,-1-3-15,-3 0 1,-2-3 296,-5 0 1,-2-4-253,2-14 1,-4-5 72,-8 9 1,-3-1-69,2-14 0,-5-1 149,-9 11 1,-6 0 249,-2-2 1,-6 0-242,-8-3 0,-7 1-482,-11-3 0,-8 3 356,8 11 0,-4 2 1,-3 1-830,-8-1 1,-2 2 0,-3 2 777,11 7 1,-2 1 0,-1 1 0,0 2-9,-1 1 0,-2 0 0,1 3 0,-1 0-286,1 3 0,1 0 0,-1 2 0,1 1 272,0 0 0,0 2 0,0 1 0,1 0-3,1 0 1,1 1-1,-1 1 1,1 0-8,1 0 1,0 1-1,0 0 1,0 1-164,-15 1 0,1 1 0,0 2 163,2 1 1,1 0 0,0 3 24,1 1 0,2 1 1,0 2-11,1 0 1,1 1 0,2 1 13,3 0 0,1 0 0,2 1 59,4 0 1,2 0-1,1 0-47,-10 6 0,4 0 701,9-1 0,2 0-743,5 0 0,3 1-14,2 2 0,2 2-34,0 3 1,4 2 44,3 2 0,4 2 3,1 0 0,7 2 20,22 19 0,14 1-4,4-12 1,8-2 100,-9-14 0,4 0 1,5 0-1,4-3-110,7-4 1,8-1 0,2-3 0,1-1 0,-4-1-154,-9-2 0,-3-2 0,1-1 0,0 0 0,3 1 156,1-1 0,4 0 1,1 0-1,-1 0 0,-1-1 1,-4-2-2,5-1 1,-2-1 0,-3-1 0,0 0 2,-2 0 1,-1-1-1,0-1 1,-1 1-13,14 0 0,0-1 0,-1 0-66,-4-2 0,-1 1 0,-2-1 49,-5-1 0,-2 0 0,-1 0-170,14-1 0,-4 0 131,-12-2 0,-3 1 791,19-4-914,-12-5-140,-12 1 2273,-5-2-2682,-12 0-3927,-31-4 4655,-39 5 0,17 1 0,-14 6 0</inkml:trace>
  <inkml:trace contextRef="#ctx0" brushRef="#br0" timeOffset="13673">16236 9270 22683,'64'0'292,"1"0"0,-1 0 0,-11 0 0,1 0 0,1 0 0,0 1-1421,6-1 1,0 1 0,1 1 0,0-1 1206,-10 0 1,0 1-1,1-1 1,-1 1-1,1-1-41,10 2 1,1-1 0,-1 1 0,-1 0-35,-3-1 0,-1 1 0,-1-1 0,0 0 13,-7 0 1,0 0 0,-1 0 0,-2-1-1,10 1 1,-1-1 0,-3 0 293,14-1 0,-4 1-293,-14-1 0,-5 0 887,20 0-960,-19 0-101,-15 0-39,-5 0-46,-14-2 2110,-15-3-3178,-18-1-46,-21-1-58,7 4 0,-5 2 1445,-22 0 0,0 0 0,26 1 0,1 0 0,-7 0 0,-1 0 1</inkml:trace>
  <inkml:trace contextRef="#ctx0" brushRef="#br0" timeOffset="14057">16405 9404 20152,'52'-1'460,"0"0"1,0 1 0,0-1 0,4 0 0,0 1 0,1 0 0,0-1-317,1 1 0,0-1 1,1 0-1,0 1-885,4 0 0,-1 0 1,3 0-1,2 1 799,-10 1 0,3-1 0,2 2 0,1-1 0,-3 0 0,-2 1-449,-3-1 0,-3 0 0,0 0 0,0 0 1,1 1 400,10 1 0,2-1 0,1 2 0,-3-1 0,-6-1-8,5 2 0,-6-2 0,-2 1 14,-7-1 1,-2 0 0,-2-1 435,8 1 0,-5-1-424,-12-1 0,-1 0 30,1 0 1,-2-1-9,7 0 1375,3-2-1173,-27-3 3209,-9-3-3461,-5-4 365,-8-2-836,-6-1-263,-9 1-1036,-12 5 1770,-17 3 0,24 5 0,-6 1 0</inkml:trace>
  <inkml:trace contextRef="#ctx0" brushRef="#br0" timeOffset="17805">19131 5199 19014,'5'-6'3243,"-1"1"-2515,-4 5 112,0 0-594,-6 46-72,-1-4-110,0 5 1,-3 6-603,0-3 1,-1 1 565,-3 6 0,0 1-6,-2 4 1,0-1-20,1-5 0,0-2-1,3-10 1,-1-1-64,3-7 1,1-2-293,-6 16-762,7-15-1047,0-17 2162,1-43 0,3 14 0,-1-21 0</inkml:trace>
  <inkml:trace contextRef="#ctx0" brushRef="#br0" timeOffset="18224">19135 5120 22867,'42'20'103,"-1"-1"1,1 0 0,16 8-1,-6 0-100,-22-9 0,-4 0 3,18 16 339,-14-2-233,-16-1 95,-21-2-129,-21 2 96,-21 0-637,16-14 1,-2-2 563,-2 0 0,0 0 27,-1-1 1,0 0-2,4-1 1,2 0 124,-23 13-123,19 0-62,17 2-11,11 4-22,21 4-34,10 5 0,20 1 5,8-1-329,-24-23 0,1 0 329,23 11-5,-5-6 1098,-13-8-1126,-9-5 109,-11-4-456,-7-4-382,-3-1-4843,5-7 5789,8-18 1,-4 12 0,2-11 0</inkml:trace>
  <inkml:trace contextRef="#ctx0" brushRef="#br0" timeOffset="18673">19844 5857 16118,'9'0'4274,"-2"0"-3524,-7 0-308,0 0-268,12-61-79,-9 33 0,2-10 0,-5 3 113,-15 16-40,-13 10 62,-9 7 196,-9 15 61,-1 8-109,14 3 0,1 2-154,-11 12-123,-3 7-101,32-24-6,7-9-61,13-7-34,10-4-123,12-8-45,13-8-44,4-9 94,2-6 118,-3 3 101,-8 4 0,-10 6 56,-8 7 129,-8 5 45,-5 3-12,0 2-33,-2 7-101,0 17-84,0 2-28,-2 15-134,-1-10-499,-2-3-566,0-7-3909,7-12-1524,8-17 6660,8-12 0,-6 5 0,-3 1 0</inkml:trace>
  <inkml:trace contextRef="#ctx0" brushRef="#br0" timeOffset="19025">20130 5639 17277,'4'0'3445,"0"0"-2924,-4 0-348,-11 59-106,3-28 34,-3 15 0,0-1 157,0-13 45,1 1-12,7-24-140,2-7-151,1-17-56,3-8 23,7-18 21,9-6-27,7-2 34,4 4-1,3 8-5,1 10 5,-1 9 6,-3 10 6,-2 4 67,-5 8 151,-6 8 128,-4 11-32,-8 14-1,-2 10-67,-3 9-90,-4 5-89,0-2-73,-2-7-291,2-13-768,2-15-907,8-18-6949,5-18 8915,9-16 0,-8 9 0,-1 1 0</inkml:trace>
  <inkml:trace contextRef="#ctx0" brushRef="#br0" timeOffset="19807">20883 4942 16969,'2'-4'3255,"0"1"-2304,-2 3-363,2 69-195,-1-15-1717,-2 4 0,-2 5 1461,-4-12 1,-1-1 21,-4 2 1,-2 1-164,-3 5 1,-2-1 109,-1-2 1,-2-1-57,1-6 0,-1-1-16,0-2 0,0-1-122,2-10 1,1-1 92,-15 22-55,8-18-174,8-16 1255,6-12-2399,5-6 809,4-10-1206,2-9 560,3-10-123,7-9 846,6-5 482,9-5 857,0-1 549,-5 13 0,1-1 202,9-13-875,-10 18 1,1 2 507,8 0-244,3 10-325,2 9-230,3 7-123,2 11-95,1 7-72,-2 9-85,-5 1-17,-7-2 1,-8-2-1,-8-3 1,-5-2-1,-7 0-38,-9-2-7,-8 1 40,-13-3 22,-27-3 51,10-5 27,17-3 1,1-2 235,-8-1-56,5 0-29,9-2-94,9 1-168,6-2-118,6 1 84,9 1 61,10 6-27,11 6 5,11 6 23,6 6-12,2 0-44,2 2 27,-2-2-27,-4-3-1,-6-3 1,-8-4 0,-6-3 5,-8-4-6,-3-3 1,-4-1-96,-3-2-2559,-1 2 2649,2 1 0,-2-3 0,1 4 0</inkml:trace>
  <inkml:trace contextRef="#ctx0" brushRef="#br0" timeOffset="20081">21761 5950 21646,'0'0'0</inkml:trace>
  <inkml:trace contextRef="#ctx0" brushRef="#br0" timeOffset="22981">18567 6518 15569,'-7'-3'2565,"1"1"-1786,6 2 1310,0 0-1798,-3 57-67,1-12-504,-4 3 0,-5 3 482,-1-13 0,-5-2-46,-12 7 1,-7-1-830,5-11 1,-4-1-1,-2-1 846,-11 4 1,-3-2 0,-3-1-36,9-7 1,-1-1 0,-2-1-1,-1-2-412,-2-1 1,-2-2 0,0-2 0,0-1 372,3-2 1,-1-2-1,1-2 1,1-1-3,-8-2 0,1-2 0,2-3 2,8-2 0,3-2 0,2-1-111,-5-3 1,4-3 44,9 1 1,3-2-34,-13-8 265,12 3-955,12 1 849,8 3-3240,38-1 3081,6 4 0,2 1 0,9-1 0,17-3 0</inkml:trace>
  <inkml:trace contextRef="#ctx0" brushRef="#br0" timeOffset="23340">17314 6949 24923,'-45'24'36,"-1"-1"0,8 1 1,0 4-1,6-1 39,4 4 1,4 1-385,-11 10 0,2-2 471,-4 7-5,9-11 188,12-8-267,7-8 206,10-6-60,16 1-73,16 0-87,24-1 1,8-1-722,-14-3 0,3 0 659,-1-1 0,3-1 0,-3 0-2,3 0 0,-5-1 0,-9-1 0,-2 0 177,-6 0 1,-1 0-178,22 4 0,-23-4-157,-4 0-2066,-30-5-1832,-7-21 4398,6-17 1,-4 10-1,12-5 1</inkml:trace>
  <inkml:trace contextRef="#ctx0" brushRef="#br0" timeOffset="25183">21870 5593 24055,'7'-13'845,"36"3"-758,14 8 0,9 4-1097,-14-1 0,2 0 0,2 0 1030,4 0 1,1 1 0,-1 0-20,-3 0 1,0 1 0,-2-1 11,-8 0 0,-2 0 0,-3 0 397,7 1 0,-5-2-410,12 1-33,-20-1 454,-13-1-2689,-5 0 974,-19-6-386,-9-4 781,-18-9-646,-4-2 581,-15-13 997,12 8 914,-10-9 179,18 13 408,3 1 34,3 4-253,5 3-160,3 3-158,5 7-409,3 0-342,3 4 264,21 18-326,5 3-94,23 18-56,5-1-482,-24-19 0,1 0 451,0-1 0,-1-1-3,23 14 6,-7-6 5,-14-5 22,-10-7 18,-11-2-12,-11 0-39,-16 5 862,-13 9-1176,-14 3-420,-3 2-946,8-4-2263,12-11 3943,14-13 0,9-4 0,5-4 0</inkml:trace>
  <inkml:trace contextRef="#ctx0" brushRef="#br0" timeOffset="25573">22006 5317 18772,'-37'11'719,"-1"0"0,3 0 0,6-1-131,15 2-22,-4 2 22,-4 2 588,-23 16-750,5-5-225,13-8 1,0 0 84,-10 10-129,9-3-96,10-1-55,10-1-6,22 2-398,26 2-420,1-13 1,8-1 562,5-2 1,5-1-1,-5-1 1,-6-1 0,-3 0-1,13-1 1,-1 0 0</inkml:trace>
  <inkml:trace contextRef="#ctx0" brushRef="#br0" timeOffset="25955">24137 5482 17624,'-2'-3'5126,"0"1"-3429,2 2-1350,-37 58-261,26-26 1,0 5-837,-6 7 1,-4 6 0,3 2 750,5-2 1,3 2 0,0 1-2,-2 4 0,-1 2 0,2-2 2,0-2 0,0 0 0,0-2-2,1-7 0,1-1 0,0-2-51,-1 8 1,1-5 137,2-12 1,0-3-580,-2 15-712,3-12-6515,3-14 7719,6-17 0,-2-4 0,3-9 0</inkml:trace>
  <inkml:trace contextRef="#ctx0" brushRef="#br0" timeOffset="26223">24044 5338 22055,'47'26'203,"0"0"0,-6-2 0,0 2 0,-3-1-203,-4 1 0,-2 0-464,11 8 1,-3 0 463,-4 11 1093,-26 14-757,-24-10-241,-4-18 1,-4-1-52,-4-7 1,-3-2-45,1-1 0,-1-2-252,-19 10-808,13-10-2363,20-12-2710,23-14 6133,16-10 0,-5 4 0,-1 2 0</inkml:trace>
  <inkml:trace contextRef="#ctx0" brushRef="#br0" timeOffset="26773">24732 5575 20688,'-2'50'341,"0"1"1,-1-3 0,-4-4 0,-14 8 78,-3-6 6,3-9 330,5-12-605,7-13-84,8-20-61,14-14 0,6-16 5,11-6-11,-1 1 0,-3 7-135,-7 7-223,-5 11-79,-6 6 34,-4 7 17,-1 2 38,-2 2 45,2 1-38,0 0 61,-1 0 201,2 0 79,-2 0 583,-1 0-550,1 0 1,0 0-34,2 0 5,-1 0 7,2 0 66,-2 0 112,0 0 29,-2 0-96,0 0-123,2 0-448,0 0-1383,3 0 1831,4 0 0,-4 0 0,1 0 0</inkml:trace>
  <inkml:trace contextRef="#ctx0" brushRef="#br0" timeOffset="27699">25245 5934 20649,'26'-55'181,"1"0"0,-7 11 0,-5 3-150,-6 6 0,-6 2 176,-15-6 79,-9 11-62,-19 13-90,-11 9 18,-6 21-552,-3 11 529,31-5 0,2 3 0,3 2 0,2 1-29,3 1 1,4 1 78,-3 28-61,9-3-68,18-4-50,13-6-263,19-11-485,1-19 0,4-7 188,-9-5 0,1-5-132,14-3 1,0-7 111,-14-4 0,-3-4 65,1-3 0,-1-2 515,-3-2 0,-1-1 268,-1 0 1,-3 0 372,-3 3 1,-2-2 618,0-4 0,-2 2-89,0-9-398,-4-2-286,-20 28 235,-9 5-560,-8 4-78,-12 3-16,2 7 584,0 5-652,9 6-5,10 5-1,6-1 0,13 2 6,11 1 0,14 0-44,11 1-7,3-2-83,0-2-51,-6-2-22,-9-4 123,-10-1 84,-11-2 78,-6 1 124,-12 0 55,-7-1-5,-11 2-39,-3 0-106,2-1-107,7-3-73,10-4-129,5-3-61,19-5-252,10-13-544,22-11 698,-18 7 0,1-3-383,2-2 1,1-3 743,1 0 0,-1 0 36,-3-2 1,0 1 55,-3 0 1,-1 1 719,14-22-201,-13 7-85,-13 10-123,-8 7-55,-13 8-23,-5 5 1124,-7 7-1304,-9 2 72,12 8-273,0 7-140,14 10-78,12 10 77,6 7-21,11 4-6,4 1 44,-1-1 91,-6-2 50,-6-4 39,-9-4 39,-5-4 123,-14-1 6,-7-6-61,-10-2-107,-1-7-73,4-6-1019,7-4-2454,11-27-3819,13-3 7365,15-26 0,-7 25 0,1 4 0</inkml:trace>
  <inkml:trace contextRef="#ctx0" brushRef="#br0" timeOffset="28550">26551 5649 20895,'6'-3'1120,"-1"1"-671,-5 2-286,0 0-124,-24 0-34,7 10 46,-21 4 100,15 10 135,6 5-202,7-9-17,11 3 17,15-11-79,11-2-5,12-4-28,7-3-44,3-3-15,-13-6 0,-1-4 154,25-16 73,-8-7 79,-26-2 161,-25 11-105,-14 4 16,-8 3 23,-14 5-46,-3 7 119,-13 9-314,17 11-73,-1 12-67,25 11-107,6 7-61,13 1-169,6 1-66,13-5 16,-5-19 1,2 0 313,16 10 700,-2-3 61,-20-18-100,-15-7-202,-4-5-313,0 0-527,5-7 23,12-1 218,16-11 22,19-3 258,-18 9 0,1-1-323,5-1 0,1 0 466,4-1 0,0 1-43,1-1 1,-1 0-17,-1 1 0,-2 0-28,-4 1 0,-3 0-5,21-11 66,-20 1 46,-19 1 27,-13-1 6,-20 3 113,-39 1-130,1 9-243,15 6 0,0 2 143,-13 6-79,10 7-6,13 6-27,12 7 662,10 3-668,17-1-40,11 1-145,20-4-79,11-3-50,9-6 57,1-2 530,-2-2-436,-7-1-134,-11 1 118,-11 2 218,-13-2 268,-10 1 505,-11 4-454,-6-2-50,-8 6-269,-2 3-17,0 5-604,8 11 621,6 12 0,6-20 0,2 0 0</inkml:trace>
  <inkml:trace contextRef="#ctx0" brushRef="#br0" timeOffset="41814">20537 3050 14880,'36'-23'1654,"-1"-1"0,-3 2 1,-6 4-138,-14 8-82,-6 3-416,-3 3-342,-3 3-391,-6 1-174,-9 8-78,-10 4-34,-9 11 5,-4 4-5,0 4 0,6 0 6,7 1 5,8-1 23,8 0 5,5 3-39,13 1 0,11 3-28,16 0-135,12 2-149,-21-22 0,0 1 172,23 17-63,-8-3 203,-17 0 6,-11-1 106,-26 2 56,-15-1 67,-7-9 0,-4-3-123,-19 10-112,20-14 0,2-3-129,2-4-750,15-6-2689,14-15 3656,33-22 0,-17 14 0,17-11 0</inkml:trace>
  <inkml:trace contextRef="#ctx0" brushRef="#br0" timeOffset="42245">21465 3421 22186,'5'-53'84,"1"0"0,-2 5 0,-3 5 146,-13 4 459,-11 10-501,-6 17 0,-5 7-43,-25 12-39,15 2 1,-1 6-204,10 6 0,2 5 172,0 1 1,2 2-12,3 0 1,2 1-12,6-1 0,3 1 14,-3 24-49,11-8-12,23-11 168,11-12-280,21-11-415,14-9-251,-28-8 1,2-3-826,3-2 1,0-3-3196,-2-3 0,-2-2 4792,0-2 0,-3 1 0,2-2 0,-12 6 0</inkml:trace>
  <inkml:trace contextRef="#ctx0" brushRef="#br0" timeOffset="42627">22321 3215 21758,'-11'-40'149,"0"1"1,0 2 0,-3 10-145,-15 19 29,-9 3 83,-7 16 270,-7 8 173,-1 16-1165,27-14 0,2 2 840,2 2 0,1 1 157,-11 28 62,12 0-320,10 0-67,10-5-61,15-5-1,9-8 350,17-9-380,-3-17 0,3-5-48,-7-4 0,0-3-156,13-4 1,-1-4 186,-12-2 0,-3-3-42,26-16 17,-13 1-324,-13 3-3004,-19 14-6436,-19 2 9293,-16 11 1,5 0 0,2 0-1</inkml:trace>
  <inkml:trace contextRef="#ctx0" brushRef="#br0" timeOffset="43547">20838 4147 23411,'7'17'1276,"-13"12"-1175,-12-4 0,-5 3-599,-3 5 1,-2 2 665,-4 4 1,-2 1-940,-2 4 0,0 1 947,-2 0 1,0 1-43,2-2 1,0 0-65,4-4 1,1-1-49,5-6 1,1-2-23,-12 15-84,15-16 176,11-15-893,7-9 839,4-6-3819,4-21-6050,2-4 9731,2-21 1,-2 21-1,-3 4 1</inkml:trace>
  <inkml:trace contextRef="#ctx0" brushRef="#br0" timeOffset="43850">20130 4661 23170,'-33'56'263,"0"0"0,3-4 0,4-4 29,6 4 13,8-20 0,2 0-75,-3 10-29,2-1-43,10-29 127,16-8 18,23-18-214,-5 2 1,8-3-307,0-1 1,6-3-1,2-1 1,-1 0 196,-1 2 0,-1 1 1,1-1-1,-1 1-29,16-7 1,1 0 0,-5 3-280,8-1 1,-14 6-133,-29 11-106,-9 1-1265,-19 4 1831,-23 0 0,15 0 0,-13 0 0</inkml:trace>
  <inkml:trace contextRef="#ctx0" brushRef="#br0" timeOffset="44285">20818 4012 8685,'4'3'9830,"-1"-1"-4156,-3-2-5377,-57 57 56,25-29-794,-9 9 1,-1 1 799,-5-6-40,-3-1 141,2-4-370,6-3-90,8-7-34,9-4-487,11-5-778,7-5-2941,13-1 4476,26-21 0,-16 14 1,15-15-1</inkml:trace>
  <inkml:trace contextRef="#ctx0" brushRef="#br0" timeOffset="44553">20818 4031 24867,'29'55'134,"-1"1"1,-1-3 0,-1-4-54,-8-19 0,-1-3-217,1 2 0,0-1 372,13 23-35,-2-6-22,-4-9-27,-5-8-96,-5-8 176,-4-8-434,-5-4-637,-4-3-2130,-1 1 2983,-17 6 1,12-6-1,-11 3 1</inkml:trace>
  <inkml:trace contextRef="#ctx0" brushRef="#br0" timeOffset="45789">23388 2927 20308,'3'11'2884,"-1"-3"-2413,-2-8 10,0 0-425,13 45-22,-5-13-29,1 4 1,0 2-6,0 14 0,-3 0-22,-1-3-29,-3-9-78,-1-11-207,-1-13-1013,0-8-8084,-2-43 9433,0 3 0,-1-11 0,1 20 0</inkml:trace>
  <inkml:trace contextRef="#ctx0" brushRef="#br0" timeOffset="46098">23415 3108 22184,'53'-1'-34,"-1"0"0,-2-1 1,-5 2-746,2 0-654,-9 2-433,-12 3 1866,-46 22 0,17-16 0,-29 13 0</inkml:trace>
  <inkml:trace contextRef="#ctx0" brushRef="#br0" timeOffset="46468">23277 3312 13222,'-50'19'2111,"0"1"1,2-2 0,2-1-1384,13-5 0,1 0 510,-22 9-330,18-5-488,17-4 308,56 0-642,-6-8 1,5-3-61,4 0 0,6-1 1,3-3-650,6-3 1,5-3 0,1-1 0,-4 0 415,0 1 0,-2 0 0,0-1-120,-4-1 1,2 0 0,-3-1 0,-6 2-413,-3 0 0,-6 1 308,11-3 397,-15 4 34,-9 3 683,-10 0 326,-13 1 2106,-24 3-2863,1 0 436,-14 7-548,10 9 90,0 14-1,-1 13-16,1 12-257,13-25 1,2 2 172,-2 2 0,2 0-14,0 2 0,2-1-6,0-1 0,1-1-8,-5 30-101,4-11-33,7-10-331,1-14-567,3-12-1146,0-8-1940,8-27 4017,9-34 0,-6 21 0,4-17 0</inkml:trace>
  <inkml:trace contextRef="#ctx0" brushRef="#br0" timeOffset="46642">23669 3544 25494,'60'17'-24,"-1"0"0,-2-2 0,-3 0-44,-9 0 1,-3-2-1283,9 2 1350,-50-29 0,-6 9 0,-18-16 0</inkml:trace>
  <inkml:trace contextRef="#ctx0" brushRef="#br0" timeOffset="47325">25354 3099 22632,'-54'20'132,"-1"0"0,1-1 0,9-3 1,3 0-1,0 3-82,2 6 1,1 4-1,3 0-1871,-4 5 1,4 0 1915,1 0 1,2 2-29,4-1 0,4 3 92,4 12 1,5 0-157,6-14 0,4 0 391,8 7 1,9-4-395,25-3-101,-4-24 1,5-5-545,3-4 0,2-5 255,8-7 1,0-4-60,1-4 1,-1-5 106,-4-2 1,-1-4 299,0-2 0,-3-2 42,-9 3 0,-2-1 850,-4 1 1,-3-1 112,7-21 1000,-17 9-1011,-8 9-149,-6 8-181,-1 8 754,-1 9-1225,0 4 529,0 9-646,2 12-34,0 15 0,0 18 0,0 9-394,1-26 0,0 0 2,4 30-365,2-9-5056,14-11 5813,4-26 0,-4-5 0,-4-17 0</inkml:trace>
  <inkml:trace contextRef="#ctx0" brushRef="#br0" timeOffset="47578">25887 3178 22319,'-1'51'354,"-1"1"1,1 0 0,0-2-185,1-8 1,-2 0-768,-1 3 1,-1 0 671,-1 0 1,-2 1-76,0-4 0,-2-1-68,2-4 1,-1-3-615,-4 21-1290,5-26 2033,3-33 0,4 0 0,0-15 1</inkml:trace>
  <inkml:trace contextRef="#ctx0" brushRef="#br0" timeOffset="47816">26103 3110 25079,'42'21'30,"-1"0"0,-2-1 0,-4 0-506,13 18 409,-23-9 67,-2 9 117,-38-9 18,-12 3-430,-22 4 312,22-17 0,-1 0-17,0-1 0,1 0-163,-17 12-1085,12-7-2375,19-11-2236,21-13 5859,15-13 0,-5 4 0,-1-3 0</inkml:trace>
  <inkml:trace contextRef="#ctx0" brushRef="#br0" timeOffset="48169">26504 3259 24595,'2'50'114,"0"-1"0,0 1 0,0-2 1,0-1-1,-1-4-16,0 4 0,-2-3-288,1-1 0,0-2 215,1-6 1,1-1 421,7 18-380,9-21 195,10-15-228,3-29 0,2-10-76,-6 2 0,1-5-423,12-18 1,0-5 419,-10 3 1,-2-1 44,-1-3 0,-1 0 14,-2 0 0,-2 2 5,-4 4 1,-2 1 47,-2 8 0,-3 2 510,1-12-325,-6 22-5,-12 18 173,-21 62-264,2 0-598,7-7 0,1 3 442,7-11 0,3-2-132,2-1 0,2-2-495,0 28 522,8-16-1833,6-21 1938,8-13 0,-7-12 0,-1-3 0</inkml:trace>
  <inkml:trace contextRef="#ctx0" brushRef="#br0" timeOffset="48618">27793 2816 24867,'0'46'309,"0"1"0,1-1 0,-6 9 1,-3 1-1,-1 2-202,0-9 1,-2 0 0,0 1 0,-2 1-1432,-2 3 1,-2 2-1,0 0 1,-1-1 1398,1-3 1,0-1-1,0 0 1,1-2-45,-2 6 1,0-3 0,2-2 604,-1 5 1,3-5-934,1 8-1231,21-22 1528,26-34 0,-14 6 0,12-21 0</inkml:trace>
  <inkml:trace contextRef="#ctx0" brushRef="#br0" timeOffset="49093">28200 3824 22451,'23'-42'204,"-1"-1"0,0 0 0,0 1 0,0 0 0,-1 1-165,3-7 0,-1 2-306,1-4 1,-1 0 291,-3 4 1,-1-1 313,1-8 0,-3 3-124,-6 20 1,-1 2 59,6-31 371,-13 49-646,-3 15 336,-6 23-331,-5 33-5,3-11 0,0 5-794,3-9 1,0 3 0,1 2 795,1 5 0,0 2 0,1 0 24,0-1 0,1 0 0,1-2-100,1-4 1,0-2-1,2-3 74,-1 8 0,3-5 0,1-13 0,1-3 68,9 12 77,4-10 393,26-10-331,-1-23-134,-8-13 0,1-9-589,-1-14 0,-1-8 510,-10 10 1,0-2-1,0-2-32,0-2 1,-1-1 0,-1-1-81,0-5 1,-2-2-1,-2 3 0,1-5 1,-4 1-54,0-5 0,-5 3 1758,-6-4-5788,-11 9 4419,-9 25 0,3 8 1,-1 14-1</inkml:trace>
  <inkml:trace contextRef="#ctx0" brushRef="#br0" timeOffset="49320">29203 3379 22963,'4'0'1870,"-1"0"-1400,-3 0-290,10 62-141,-6-9-650,1 1 0,0 5 636,-4-13 0,-1 0-25,-1 3 0,0 0 11,-1-2 0,-2-1-11,0-2 0,-1-2-87,0-7 1,1-1-1104,-4 21-720,16-43 1910,27-54 0,-16 13 0,-2 1 0,0-1 0</inkml:trace>
  <inkml:trace contextRef="#ctx0" brushRef="#br0" timeOffset="49568">29518 3009 24704,'42'44'31,"1"1"1,-2-1 0,-3-3-32,-14-10 0,-1 0 0,6 11 0,-1 1-881,-9-11 1,-3-1 852,3 9 0,-6-1 28,-20 10 67,-23-1 0,6-24 1,-4-3 35,-6 0 1,-2-2 19,-9 2 0,0-4-678,-11 3-899,8-19 1454,70-49 0,-12 22 0,20-18 0</inkml:trace>
  <inkml:trace contextRef="#ctx0" brushRef="#br0" timeOffset="50002">30354 3250 18425,'3'0'2465,"0"0"-1855,-3 0 113,-33 85-2055,17-23 1567,4-20 0,-3 7 1,4-4 16,5 1 0,4-2-60,4 12 0,4-1-66,1-18 0,3-2 282,3 6 0,5-7-82,20-11-130,6-12-78,8-23-68,3-16-50,-26 5 0,-1-4 161,0-5 0,-1-3-251,0-3 1,-3-1-12,-1-3 0,-3-3 39,-5 4 0,-1-3 1,-2 1 61,-1-4 0,-2 0 81,1-11 1,-3 3 242,-6-1 756,-4 17-593,-3 20-174,-4 11 62,-9 55-229,6-1-368,4 0 1,2 2 254,4-6 1,1 0-125,1 2 0,0 0 91,2-3 0,2 1 33,5 8 1,1-2-34,-1-15 0,2-2-3,4 5 0,2-4-316,8-5-4548,20-13 4867,-15-16 0,3-1 0,-22-6 0</inkml:trace>
  <inkml:trace contextRef="#ctx0" brushRef="#br0" timeOffset="53122">4422 12325 22363,'46'1'347,"-1"0"0,1 1 1,0-1-1,1 0 0,-2 0-193,11-1 0,0 0-1191,-11 0 0,3 0 1,1 0 1123,4 0 1,1 0 0,5 0 71,-9-1 0,5 1 0,2-1 1,0 0-1,-4 1-10,-1-1 1,-2-1 0,0 1 0,1 0-78,12-1 1,4 0 0,-2 0 0,-7 1-36,-9-1 1,-5-1-1,-2 2-34,10-1 0,-4 0 366,-9 2 0,-3-1-364,22 1-5,-4 0-81,-19 0 0,0 0-199,14 0 487,3 0-577,-33 0-11,-11 0-431,-10 0-1294,-24 0-1737,-34 0 3912,18 3 0,-5 1 0,3 0 0,7-3 0,1 0 0,-11 4 0,-1 0 0</inkml:trace>
  <inkml:trace contextRef="#ctx0" brushRef="#br0" timeOffset="53490">5046 12598 14936,'-37'5'1663,"0"1"1,-24 2-314,49-8-588,5 0-348,5-1 73,7-3 168,10-2 925,40-10-1233,-22 8 1,3 1-1309,23-3 1,6 1 1081,-16 5 0,2 0 1,3 1-48,8 0 1,4 0 0,1 1-51,-11 0 0,2 2 0,0-1 0,1 0-570,0 0 0,2 1 0,-1-1 0,-1 1 554,-1 0 1,0 0-1,-1 0 1,0 0 49,-3 0 1,0 0 0,-1 0 0,-2 0 58,10 0 1,-2-1 0,-2 1-355,-8 0 0,-1-1 1,-3 1 292,8-1 0,-6 0 29,18-1-18,-22 2 1502,-14-2-1519,-6 2 2495,-7-3-2422,-7-2 1580,-6-4-1703,-3-6-51,0-4-223,0-4-611,-2-2-1003,-9 0 1888,-15-4 0,11 14 0,-7 1 0</inkml:trace>
  <inkml:trace contextRef="#ctx0" brushRef="#br0" timeOffset="56255">16265 12494 9464,'-7'1'8071,"2"0"-2923,5-1-4471,36-12-240,11 1-297,3-1 0,7 1-941,-12 5 1,3 1 0,1 1 845,10-1 0,2 1 0,6 1-37,-16 1 0,4 1 1,3 0-1,0 0 1,0 1-1,-4-1-479,12 1 0,-2-1 0,0 1 0,3-1 538,-11 1 0,3 0 0,1 0 1,0 0-1,-2 0 0,-3 0 73,5 0 0,-3 0 1,-1 0-1,-1 0-45,0 0 0,-1 0 1,0 0-1,-1 0-45,-2 0 1,-1 0-1,-1 0 1,-1-1-139,8 0 0,-1 0 0,-1-1 106,1 0 1,0-1 0,-5 1-22,-2-2 1,-2 0-4,9-1 0,-6 0 6,-11 1 0,2-2 6,-26 2 1327,-8-2-1557,-9-1 2548,-12-4-3455,-16-3-311,-3 6 0,-7 1 1324,-3 0 0,-4 1 1,4 1-1,3-1 1,2 2-1,-11-1 0,0 1 1</inkml:trace>
  <inkml:trace contextRef="#ctx0" brushRef="#br0" timeOffset="56856">16343 12533 20520,'48'-2'443,"0"-1"1,1 0 0,8 0 0,3-1 0,1 1-218,-11-1 1,0 1 0,1-1 0,2 1-1421,9 0 0,2 0 0,2 1 0,0 0 1315,-10 1 0,1-1 0,0 1 0,1 0 0,0 1-288,1-1 1,0 1 0,1-1 0,-1 1 0,1 1 189,-2-1 1,1 1 0,-1 1 0,2-1-1,3 1-19,-8-1 1,2 1 0,2 0 0,1-1 0,0 1 0,0 0 0,0 0 1,-2-1 1,0 1-1,0 0 1,1 0-1,-1-1 1,2 1-1,0 0 17,-1-1 0,1 1 0,2-1 0,-1 1 0,1-1 1,-2 1-1,-2-1 0,-3 0 7,15 0 0,-3-1 0,-3 1 1,-2-1-1,-2 0 13,3-1 1,-2 1-1,-4-1 1,-8-1 70,2 0 1,-8 0 59,20-4-6,-20-1 1693,-14 2-1609,-5-2 2916,-10 1-2989,-6 1 2493,-6 2-2644,-2 2-79,1 1-173,2 0 45,-2 0 11,2 0-84,-1 0 213,0 0 33,0 0-1097,-1 0-393,0 0 270,1 0-158,1 0-150,-1 0-1060,0 0 1060,0 0-125,1 0-133,-1-3 1792,-2-6 0,-1 4 0,-1-3 0</inkml:trace>
  <inkml:trace contextRef="#ctx0" brushRef="#br0" timeOffset="58580">4003 13488 17513,'56'5'417,"-1"-1"0,0 1 0,1-1 0,4 1 0,1-1 0,1 0 0,0-1-931,-11 0 1,1-1 0,0 1 0,0-1-1,2 1 738,6-1 0,2 1 0,0 0 0,1-1 0,1 1-288,-7 0 1,0 0 0,0 0-1,1 0 1,1 1 0,0-1 92,2 1 1,2 0 0,0 0 0,0 0 0,0 0 0,1 0-63,-8 0 0,0 0 1,0 0-1,1 0 0,0 0 1,0 0-1,0 0 65,2 1 0,0-1 0,0 0 0,0 1 0,0-1 0,1 0 0,-1 1-139,1-1 0,0 0 0,-1 1 0,1-1 0,0 0 1,0 1-1,-1-1 119,-1 0 0,0 0 0,0 0 0,0 0 0,0 0 0,-1 0 0,0 0 1,6 0 0,0 0 0,0 0 0,-1 0 0,0 0 0,-1-1 7,-5 0 1,0 0-1,-1 0 1,0 0 0,-2-1-1,0 1-4,2-1 1,0 1 0,-2-1 0,-1 0 0,-2 0 122,4-1 0,-2 0 1,-3 0-1,-2-1-149,1 1 1,-3 0 0,-3-1 579,1 1 0,-4-4-688,18-16 2076,-35-2-2093,-28-34-335,-40 15 910,4 12 1,-8 2-932,7 12 0,-3 3 0,-2 1-1139,-7-1 0,-3 1 0,-4 2 1630,-1 1 0,-5 1 0,1 1 0,7 1 0,12 0 0,5 0 0,-1 1 0,-6 1 0,0 0 0,0 0 0</inkml:trace>
  <inkml:trace contextRef="#ctx0" brushRef="#br0" timeOffset="58999">3878 13913 20509,'43'-19'478,"-1"0"0,0 0 1,8 1-1,2 2 1,2 3-216,6 6 0,2 5 1,3 0-1507,-7-1 0,1 1 0,2 0 0,1 1 1373,-7-1 0,2 0 0,0 1 0,2-1 0,-1 1-258,5 0 0,1 0 0,0 0 0,1 1 0,1-1 169,-6 0 0,0 1 0,1-1 0,1 1 0,0-1 0,0 1-78,-6-1 1,-1 1 0,2 0-1,-1 0 1,1 0 0,0 0-1,1 0 73,1-1 0,2 1 0,-1 0 0,1 0 0,0 0 0,-1 0 0,1 1-154,0-1 0,1 0 1,-1 0-1,1 0 0,-1 1 1,0-1-1,0 1 143,-2-1 1,0 1 0,-1-1-1,0 1 1,1 0 0,0 0-1,2-1 34,-1 1 1,3 0-1,0-1 1,1 1 0,0-1-1,-2 1 1,-2 0-1,-4-1-6,12 1 1,-5 0 0,-1 0 0,-1 0 0,1 0 36,-5 0 1,3-1 0,-1 0 0,-1 1 0,-5-1-1,-8 0 8,20 0 0,-12 0 602,-16 0 0,-4 0-504,4-1 1797,-17-4-1993,-10-5 2591,-5-8-3335,-22-6-147,-9 9 1,-9 0 870,-11 1 0,-7 0 0,3 2 0,7 1 0,0 1 0,-15-1 0,-1 0 0</inkml:trace>
  <inkml:trace contextRef="#ctx0" brushRef="#br0" timeOffset="73297">11167 13748 23948,'-37'-4'549,"-2"4"-370,5 10 6,-2 8 50,1 9-16,5 4-96,7 4-27,10 3-29,7 3-28,16 4-39,12 4 0,20 0-321,-16-25 0,2-1 186,1-1 1,1-2-139,5 3 0,-3-1 273,3 10 275,-9 6 207,-53-9 27,-23 5-612,14-16 0,-3-1 254,-2 0 1,-2-1-295,-7 0 0,3-3-888,3-4-4240,17-15 5271,66-23 0,-12 9 0,1 1 0</inkml:trace>
  <inkml:trace contextRef="#ctx0" brushRef="#br0" timeOffset="73649">11858 14193 18604,'42'-10'572,"1"0"1,-1-1 0,18-4 0,-6-4-226,-22 0 1,-4-2 420,20-22-758,-16-4 685,-17 2 119,-23 1-534,-21 5-213,2 23 0,-6 3-240,-5 3 0,-2 4 226,-8 0 0,-1 6 39,-2 7 1,1 4-12,4 2 1,1 4-29,0 7 0,4 5-11,7 0 0,5 2-37,7-1 1,4 2-261,0 24 255,44-11-59,3-28 0,6-6-235,20 0 0,5-6-695,-15-5 0,1-2 0,1-1-270,4-3 1,1-2 0,-2 0-3075,14-6 1,-3-2 4332,-8-2 0,-6 1 0,0-1 0,-23 7 0</inkml:trace>
  <inkml:trace contextRef="#ctx0" brushRef="#br0" timeOffset="74065">13148 13790 23394,'3'-7'2123,"-1"2"-1899,-2 5-403,0 0 173,-68-27-873,18 26 949,-5-7 0,-4 7 182,-2 24 0,4 9-149,13-6 1,2 2-48,-12 11 0,5 1-53,23-12 0,6 0-3,-5 24 156,15-6-352,26-6-128,13-9-175,23-8-253,8-7 450,5-8 134,-4-4 168,-10-4 39,-12-2 1072,-14-6-337,-12-2 4,-8-5-112,-4 3 223,-2 3-569,-1 4-320,-1 3-23,1 8 12,1 10-291,2 11-219,7 7-459,8 0-611,14-10 1591,18-9 0,-22-11 0,3-4 0</inkml:trace>
  <inkml:trace contextRef="#ctx0" brushRef="#br0" timeOffset="74923">14700 13681 21399,'-45'16'643,"0"1"0,0 0 0,1 0 0,-1 1 1,2 1-476,3 1 0,1 1 0,0 3-643,-5 7 1,0 3 0,4-1 580,-3 6 0,5 3-53,-2 10 1,8 3-29,19-15 0,10-2-89,11 3 0,11-3-93,11-1 0,8-4-272,12-1 1,6-6-656,-11-9 1,1-4 0,2-1 1083,1-2 0,1-3 0,-5-1 0,-1 1 0,-4-3 0,-5-3 0,-1 0 0</inkml:trace>
  <inkml:trace contextRef="#ctx0" brushRef="#br0" timeOffset="75797">15567 13818 18448,'0'-6'3590,"0"2"-2016,0 4-1344,53 17-157,-19-4-71,4 1 1,2 2-3,-1 8-22,-7 2-29,-15 4 40,-12 4 11,-27 5 45,-15 3-263,8-19 0,-4-2 436,-4 1 0,-1-2-8,-3 0 0,0-1 11,0-3 1,1-1-12,3-2 0,1-1 126,-22 5-89,18-5-180,20-6-67,17-1 62,35-4-48,-1-1 0,4 1-498,13-1 1,3 0 443,6-1 1,2 0-146,-3-1 1,-1 0-1007,3 0 1,-2 0-334,-16 0 1,-3 1 1523,2 2 0,-5 1 0,-10-1 0,-9 3 0</inkml:trace>
  <inkml:trace contextRef="#ctx0" brushRef="#br0" timeOffset="76048">16285 13748 23399,'-2'56'211,"1"0"0,-1 0 0,0-1-169,-2-7 0,0-2-937,0 4 1,0-1 897,0 1 0,-2-1-3,1-3 0,-1-1-79,1-4 1,-1-2-69,1-6 1,0-1-1193,-4 16-461,5-23 1800,1-36 0,3 5 0,0-17 0</inkml:trace>
  <inkml:trace contextRef="#ctx0" brushRef="#br0" timeOffset="76325">16251 13609 24239,'64'-9'185,"0"0"0,-2 5 0,-3 6-311,-14 5 0,-3 5-567,0 5 1,-1 1 596,-5 2 1,-2 1 28,-5 0 0,-4 1 75,8 24 110,-16 2 212,-29 6-165,-2-23 1,-5-1-680,-9 6 0,-5-1 642,-5 4 1,-1 0-39,-3 1 0,0 0-410,2-3 1,2-1 319,5-5 0,2-1-320,-14 12-120,20-17-2579,15-20 3076,29-36 0,-12 18 0,15-19 0</inkml:trace>
  <inkml:trace contextRef="#ctx0" brushRef="#br0" timeOffset="76790">17370 13764 19563,'-2'-4'3108,"0"1"-2144,2 3-494,-23 65-369,11-31 0,-2 3-631,-1 5 0,-2 5 0,0-2 639,-6 15 0,1-1 8,0-2 1,0-2-40,5-10 1,1-1-23,2-5 0,1-1 392,-4 20-448,5-12-5,5-12-152,4-17-481,3-10-2146,3-15 3110,12-24 0,-9 15 1,8-13-1</inkml:trace>
  <inkml:trace contextRef="#ctx0" brushRef="#br0" timeOffset="77325">17972 13750 25214,'49'2'-97,"1"-1"0,-2 0 0,0 0-102,-9-1 0,-1 0-17,-2 0 1,-1 0-121,20 1 336,-16-1 101,-19 3 302,-11 1-22,-17 6-62,-13 7-84,-19 13-168,14-8 0,-2 1-435,-4 6 1,0 3 409,-3 4 0,-1 3-492,0 3 1,1 1 507,-1 2 1,2 0 14,0 0 0,2-1 53,1-2 0,2-1 75,4-5 1,0 0 142,2 0 1,5-2 142,8 13-285,21-9-96,38-23-106,-17-12 0,3-3-42,4 1 0,1-1-437,16-5 0,-2-1-36,-15 2 1,-3-1 93,8-3 1,-6-2-352,-9-4-186,-15 0-1977,-14-7 3195,-30-14 1,18 15 0,-17-5 0</inkml:trace>
  <inkml:trace contextRef="#ctx0" brushRef="#br0" timeOffset="77457">17979 14235 23881,'48'-8'-287,"0"-1"0,0 1 0,2 0 1,0 0-1,-3 3-2010,2 1 1,-3 2 2213,6-1 1,-5 0 0,6 0 0,-19 1-1</inkml:trace>
  <inkml:trace contextRef="#ctx0" brushRef="#br0" timeOffset="77808">19603 13577 19882,'0'-4'3327,"0"1"-2571,19 58-442,-7-9-1373,2 2 1,-1 3 1083,-5-13 1,-2-1-1,0 3 0,-2 0 293,0-1 0,-2 1-201,-9 17 1,-6-1-14,0-13 0,-4-2-62,-11 14 1,-5-3 94,0-16 1,-3-5-23,-2 2 0,-2-3-14,2-2 0,0-1-48,2-4 0,2-1-293,-21 12-191,19-12 119,17-12 312,18-28 0,3 13 0,4-17 0</inkml:trace>
  <inkml:trace contextRef="#ctx0" brushRef="#br0" timeOffset="80647">10757 14814 24413,'63'-1'409,"1"-1"0,-12 1 0,2 0 0,3-1-1607,-8 1 1,1 0-1,2 0 1,2 0 1246,-4 0 0,3-1 0,1 1 1,0-1-1,2 0-259,4-1 0,2 0 0,1 0 0,0 0 0,1-1 316,-9 1 0,0 0 1,0-1-1,1 0 1,0 1-1,0-1-139,0 0 1,1-1-1,-1 1 1,1-1 0,-1 0-1,-1 1 55,8-1 1,0 0-1,-1 0 1,-1 1-1,-1-1-170,-4 1 1,-1 0 0,-1 0 0,-1 1 0,-2 0 168,5-1 0,-2 1 0,-2 1 0,-3-1-21,5 1 0,-3 1 0,-4 0-8,6-1 0,-6 2 1009,11 0-1046,-17 0 1751,-22 0-1706,-4 0 2551,-11-2-2595,-7-5 2273,-10-7-2778,-10-8-765,-17 2 1,-8 4-541,-4 4 0,-7 4 1672,6 3 0,-7 0 0,-1 0 0,8 3 0,-3 2 0,3 1 0,7 1 0,1 0 0,-1-1 0</inkml:trace>
  <inkml:trace contextRef="#ctx0" brushRef="#br0" timeOffset="81058">10665 15025 21238,'55'-10'420,"0"-1"0,0 1 0,3 0 0,2 0 1,-1 1-216,-3 2 0,0 1 1,2-1-1397,-8 2 0,1 0 1,1 0-1,1 1 1333,4-1 1,0-1 0,2 2 0,4-1-12,-5 1 1,4 0 0,2 1 0,1-1 0,-2 1 0,-2 0-347,-1 0 1,-2 1-1,0-1 1,0 1-1,2 0 220,2 0 1,2-1 0,2 2 0,0-1-1,-3 0 1,-4 1 10,6-1 1,-4 1 0,-2 0 0,-1 0 9,-3 1 1,-2-1 0,-1 0 0,-2 1 171,8-1 1,-2 0 0,-3-1-197,10 1 1,-6-1-25,-15 0 0,-3 0 22,17-1 34,-15-1 1981,-8 0-1579,-13-1 2992,-9 0-3198,-9-2 971,-6-5-1151,-2 0 134,-4-3-184,1 4-118,2 2-145,4 6-140,2 1-1350,1 2-387,-4 3 2140,-8 15 0,5-10 0,-4 9 0</inkml:trace>
  <inkml:trace contextRef="#ctx0" brushRef="#br0" timeOffset="82372">12317 15222 16936,'6'0'3461,"-1"0"-2050,-5 0-1102,-17 72-259,5-33 1,-3 3-915,-1 10 0,-3 6 0,-1 1 875,-2-3 0,-1 0 0,-1 1 54,-1 1 1,-1 1-1,1-2 79,0-3 0,0-1 0,1-3-1,3-9 1,2-2 0,0-2 60,-5 8 1,1-4 207,4-9 0,0-2 47,-14 23-151,0-4-107,8-9-117,5-11-84,9-14-156,7-8-365,2-5 1297,9-5-3622,13-20 2846,3-4 0,0-1 0,5-7 0,7-11 0</inkml:trace>
  <inkml:trace contextRef="#ctx0" brushRef="#br0" timeOffset="82723">12250 15361 22442,'-57'29'287,"-1"0"1,3-1-1,5 1-234,21-5 1,3 0-29,-1-2 0,2 0-14,-17 18-11,11-12-257,11-9-667,11-11-606,9-4-1853,28-18 3383,3-5 0,2-2 0,8-2 0,12-13 0</inkml:trace>
  <inkml:trace contextRef="#ctx0" brushRef="#br0" timeOffset="82915">12264 15378 25466,'18'45'151,"1"1"1,0-3-1,0-4-106,11 1-45,1-4-62,-2-8-296,-6-6-292,-5-7-1042,-7-3 1692,-5-2 0,-4-5 0,-2-1 0</inkml:trace>
  <inkml:trace contextRef="#ctx0" brushRef="#br0" timeOffset="86821">13086 16606 21875,'0'54'987,"-7"4"-931,-7 5-566,3-29 0,-1 2 599,-2 1 1,0 0 2,-1-2 1,1-1 19,-1-3 0,2-3 516,-10 16-354,6-17 115,10-13-282,3-18-57,14-17-50,13-21 14,-2 12 0,3-2-193,5-6 0,3-2 151,4-1 0,2 0-6,2 1 1,1 0 33,-2 4 0,0 1-17,-2 6 0,-1 2 11,-6 6 1,-1 2-6,26-9 5,-25 15 0,-5 5 6,-18 8-128,-2 3-77,0 5-3066,4 8 3271,6 15 0,-6-15 0,2 5 0</inkml:trace>
  <inkml:trace contextRef="#ctx0" brushRef="#br0" timeOffset="87306">13993 16968 20648,'33'-49'80,"-1"0"0,-3 4 1,-9 5-70,-16 8 254,-14 3-64,-9 8 222,-17 8 65,-11 7 122,6 14 1,-4 6-113,-1 7 1,0 3-655,-1 2 0,3 2 200,7 2 1,7 0-45,7 8 59,13-6-70,19-8-459,34-8 106,5-13 165,-11-7 0,2-6-154,6-10 1,-2-6 19,-11 6 0,-1-1 302,8-6 1,-3 1 30,-3-2 767,-11 8-335,-11 9 21,-5 5-150,-5 4-135,-1 2-163,-3 11 422,-5 6-427,-3 17 6,-4 6-6,3 4-711,2 15-5395,23-20 6106,22-10 0,-10-20 0,7-15 0</inkml:trace>
  <inkml:trace contextRef="#ctx0" brushRef="#br0" timeOffset="87673">14439 16717 21215,'-17'49'128,"-1"0"1,2-3 0,0-5-6,-5 9-5,2-9 50,4-13 157,6-13-89,5-10-197,6-21-39,11-11-6,8-21 6,-5 19 0,2 0-366,1-1 1,0 0 382,1 0 0,-1 2 61,20-20-126,-3 10 71,-1 11-23,-4 12 0,-2 7-34,-4 6 34,-4 2 123,-7 9 885,-5 5-375,-5 30-432,-6-3-83,-6 16-68,-5-14-50,-3-4-61,2-7-3025,5-8 3086,25-31 0,-12 9 0,17-21 0</inkml:trace>
  <inkml:trace contextRef="#ctx0" brushRef="#br0" timeOffset="88023">15273 16045 17199,'2'-6'2498,"0"1"-1473,-2 5-364,0 0-208,2 80-1409,-10-43 0,-2 2 1101,3 7 1,-1 6 0,-2-2 148,-11 10 0,-4-3 8,1-2 1,-1-3-139,3-7 1,0-2-62,1-4 1,0 0-65,3-7 0,2 0-33,-13 24-6,8-10 0,9-15-101,7-13-257,3-10 1137,2-5-2124,7-4-1623,11-17 2968,22-22 0,-16 13 0,5-8 0</inkml:trace>
  <inkml:trace contextRef="#ctx0" brushRef="#br0" timeOffset="88425">15168 16583 18868,'1'-6'2985,"0"0"-2144,-1 6-841,44 1 0,-30 5 0,30 3 308,-41 8-23,-8 3-150,-8 4 38,-11 1 63,-9-1 408,-18 3 224,3-8-431,5-3-101,15-10-196,21-5-140,4 0-84,2 0 84,5 3 50,7 2 18,13 4-29,13 5 6,9 5-45,5 5-6,2 2 6,-4 3 6,-6-1-6,-9-2 11,-9-5 73,-9-5-28,-7-7 11,-4-6-5,-3-1-617,-1-3-565,-1-8-1613,0-7 2733,-8-18 0,6 14 0,-6-4 0</inkml:trace>
  <inkml:trace contextRef="#ctx0" brushRef="#br0" timeOffset="94556">12333 4696 17378,'49'18'715,"0"0"1,0 0 0,3-1 0,1-1 0,0-3-558,-7-7 1,0-2 0,2-1-1873,10 1 1,2 0 0,2-1 1828,-12 0 0,2 0 0,0-1 0,1 0 8,1 1 0,1-2 0,1 1 0,-1 0 16,-1-1 1,-1 1 0,1-1 0,4-1 35,2 0 1,5 0 0,1-2 0,-1 1 0,-3-2-256,0 0 1,-4-2-1,1 0 1,3 0 132,-2-1 1,4 1 0,1-1 0,-2-1 0,-5-1 11,-3-2 1,-4-1 0,-1 0 0,-1-1 23,15-4 1,-1-1 0,-2 0-6,-6 0 0,-2-1 0,-1 0-152,-7 1 1,-2 0 0,-3-1 92,8-5 1,-6-2-10,-9 3 1,-4-2 1565,14-25-1537,-16-8-45,-16 23 0,-3-2 0,-3-4 0,-5-1 33,-7-4 1,-7 0 34,-9-7 1,-8 1-69,1 13 0,-6 0 0,-4 1-19,3 4 1,-4 1-1,-2 1 1,-1 0 16,-8-3 1,-2 1-1,-2 1 1,-1 1 1,6 6 0,-2 0 0,-1 1 0,-1 0 0,0 2-276,-3 0 1,-1 1-1,0 1 1,-1 0 0,-1 2 281,0 1 1,0 0 0,-1 2 0,0 0-1,-1 2-197,9 2 1,0 1 0,-1 0 0,0 1 0,0 1 0,0-1 195,-1 2 1,0-1 0,-1 2 0,1-1-1,-1 1 1,-1 1-102,-1 0 1,-1 0-1,-1 0 1,0 1-1,0 1 1,0-1 93,-1 1 0,-1 1 0,0-1 0,-1 1 0,1 1 0,0 0-16,-2 0 0,1 1 0,0 0 0,-1 0 0,1 1 0,-1 1 19,1 0 0,-1 1 0,0 0 0,0 1 0,1 0 0,-1 1 0,2 0 0,0 1 0,-1 0 0,1 1 0,1 0 0,-1 1 4,1 1 1,1 0-1,-1 1 1,1 1 0,1 0-1,-1 0 1,2 1 1,1 0-1,0 1 1,0 0 0,0 0-1,1 1 5,2 1 0,0 0 1,0 0-1,0 1 0,1 0 1,1 1 11,-9 3 1,0 0-1,2 1 1,0 1-1,0 0-10,4 0 1,-1 0-1,2 1 1,0 0-1,2 1 40,2-2 0,2 1 0,0 1 0,1-1 0,1 1-39,-5 3 0,0 0 0,2 0 0,3-1 315,-7 6 0,2 0 0,4 1-292,5-1 0,3 2 1,6-1-38,2 3 0,7 1 16,-2 5 1,15 2 54,34-6 0,19 2 0,3-5-15,3-3 0,4-4 0,7 0-5,-5-3 1,5 1-1,3-1 1,3-2 0,-1-2 0,-8-7 0,1-2 0,1-1 1,0-2-1,1 0 0,1 0-16,2 1 1,1-1-1,1-1 1,0 0-1,0-1 1,0 0-3,0 0 1,0-1-1,0-1 1,0 1-1,1-1 1,-1 0-41,-1-1 0,1 1 1,0 0-1,0-1 1,-1 0-1,1 1 52,-3-1 1,0 1 0,-1-1 0,1 1 0,-1-1 0,1 0-188,-1 1 1,1-1 0,-1 1-1,0-1 1,0 1 0,0-1 140,-1 1 0,-1 0 0,1 0 0,-1-1 0,0 1 0,0-1 0,-1 0 0,0 0 0,-1 0 0,1 0 0,-1 0 0,0-1 0,10 0 0,-1 0 0,0-1 0,0 1 0,-1-1 0,-2 0 0,-1 0 0,0 0 0,0-1 0,0-1 0,-3-1 0,-1-1 0,1-1 0,-1 0 0,-2 0 151,10-1 1,-3 1 0,1-2 0,0-1-152,2-2 0,1-2 0,-2 0 0,-4 0 392,-1-2 0,-4 1 0,-1-1-464,-2 0 1,-2-1 0,-8 0-366,3-10 1646,-29 3-2682,-33 5-2095,-29-1 3945,-5 8 0,-3 1 0,-6-1 1,22 4-1,0 0 0</inkml:trace>
  <inkml:trace contextRef="#ctx0" brushRef="#br0" timeOffset="94989">9885 5234 19815,'-1'5'504,"34"0"0,19-4 50,-1 0 0,6-1-1529,-9 0 0,6 1 0,3-1 1,-1 1 1189,2-1 1,0 0-1,2 0 1,0 0-89,-7 0 1,1 0 0,0 0 0,0 0-1,1 0-284,3 0 0,0 0 0,1 0 0,0 0 0,1 0 268,1 0 0,2 0 0,-1 0 0,1 0 1,0 0-85,-9 0 1,-2-1 0,1 1 0,1 0 0,2 0 0,2 1 49,-1-1 0,2 1 0,3 0 0,1 0 0,1 1 0,-2-1 0,-1 0 0,-3 0-229,6 0 1,-3 0 0,-1 0 0,0 0 0,1 0 0,2 0 174,-7 1 0,2-1 0,2 1 0,0-1 0,-1 1 0,0 0 0,-4-1 1,-2 1-26,7-1 1,-2 0-1,-4 0 1,0 0 0,-1-1 22,9 1 0,0 0 0,-3 0 0,0 0 121,-8-2 0,0 1 1,-2 0-1,-2-2-124,7 1 1,-3-2 0,-3 1 395,7-2 0,-5-1-414,-14-1 0,-5-1 1538,8-5-2848,-32-12-219,-51 4-300,-6 6 0,-12 3 1918,6 5 1,-9 3-1,-1 0 1,8 1 0,11 0-1,5 0 1,-2 0 0,-14 1-1,1 0 1,-1 0 0</inkml:trace>
  <inkml:trace contextRef="#ctx0" brushRef="#br0" timeOffset="95340">9767 5357 20912,'60'-6'411,"0"0"1,0 0 0,-9 1 0,0 1 0,2-1 0,0 1-155,6-2 1,2 1-1,0-1 1,2 2-1255,-8 0 1,1 2-1,1-1 1,0 1-1,1-1 1120,2 1 0,1 0 1,0 0-1,1 1 1,0 0-222,-8 0 1,0 0-1,1 1 1,0 0 0,0 0-1,0 0 178,2-1 0,0 1 1,0 0-1,0 0 0,1 0 1,0 1-93,1-1 0,0 1 1,1-1-1,0 1 0,0 0 1,0 0 53,1 0 1,-1-1 0,1 1 0,-1 0 0,1 0 0,-1 0-171,0 0 0,0 0 0,0 0 0,0 1 0,-1-1 0,0 0 154,-2 0 0,0 0 0,-1 0 1,0 0-1,0 0 0,-1 0 1,8-1 0,-1 1 0,0-1 0,0 1 0,-2-1 60,-5 0 1,0 1 0,-1-1 0,-1 0 0,-1 0-56,4 0 0,0 0 1,-3 0-1,-1 0 26,6 0 0,-2 0 0,-4 0 26,8 0 0,-7 0 599,-14 0 0,-4-1-513,22-2 1647,-28 0-2025,-5-2 2153,-33 0-4902,-15 0 2957,-19-5 0,16 5 0,3 0 0</inkml:trace>
  <inkml:trace contextRef="#ctx0" brushRef="#br0" timeOffset="101030">10336 14715 22268,'-2'49'249,"0"1"1,0-1 0,-1 5 0,-1 2 0,-1-1-234,1-1 1,-2 1 0,-1 0-1250,-3 6 1,-3 0 0,-2 0 1234,-2-1 0,-4 0 0,-3-1-350,-3-2 0,-4-2 0,-3-2 415,5-13 0,-2-1 0,-2-1 0,-2-1 41,-3 0 0,-1-2 0,-2 0 0,-2-1-278,-3 2 1,-2-2-1,-2 0 1,0-1 321,-3 0 1,-2-1 0,-1 0 0,-1-2-27,10-6 1,-1-1-1,-1 0 1,-1-1 0,1 0-310,-2-2 0,1 1 0,-2-2 0,1-1 0,-1 0 199,0-1 1,0-1 0,-1-1 0,1-1 0,0-1-16,-11 3 0,0-2 0,0-1 0,2-1 109,3-3 1,1 0 0,1-2-1,1-1 60,-9 1 0,1-1 1,3-2-132,10-2 0,1-1 0,3 0-8,-8 0 0,6-1-6,12 0 0,3 0 1382,-13 0-1580,17 0 1790,11-2-2339,8 0 2187,15-4-2289,15-1 944,14-2-3206,17-1 3086,-18 4 0,-1 0 0,4 0 0,0 0 0</inkml:trace>
  <inkml:trace contextRef="#ctx0" brushRef="#br0" timeOffset="101427">7837 16372 24295,'-38'42'187,"0"1"0,1-1 0,1-3 0,0-1 1,0-9 30,-3-9 1,0-6-495,1 1 0,0-2 469,0-3 0,1 0-22,4-2 0,2-1 276,-22 3-178,14-3-1,16-3-268,12 1-78,10 0 78,18 4 521,15 4-521,24 5 17,-23-8 0,2 1-79,2 1 1,2 0 66,-2 0 1,0 0-3,-3 0 0,0 1 2,23 10-5,-13 0 0,-12-4 0,-12-3-772,-9-5-500,-5-5 1344,-4-16 1,-2 7-1,0-9 1</inkml:trace>
  <inkml:trace contextRef="#ctx0" brushRef="#br0" timeOffset="110989">9816 15023 21713,'1'-16'3058,"9"-8"-2442,16-15-445,-2 8 1,3-3-1798,3-4 1,4-3 1653,6-7 0,3-2-25,1 2 0,0 1-80,-1 3 0,0 2 80,0 2 0,-1 3-3,-6 9 0,-2 2 0,-3 4 0,-2 2 752,16-7-752,-15 10 6,-13 9 111,-8 3 1782,-6 3 465,-2 1-1224,-4 8-1140,-5 46 0,6-18 0,0 4-486,-1 3 0,1 3 1,2 1 485,2 0 0,3 0 0,0 0-16,1 1 1,1 0 0,1-2-170,5 14 0,3-5-33,-2-10 1,3-2-313,3 3 1,0 1-678,-1-3 0,-2-1-1815,0-1 0,-2-1 2953,-4-6 0,-3-5 0,-5-9 0,-3-11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RDMA </a:t>
            </a:r>
            <a:r>
              <a:rPr kumimoji="1" lang="zh-CN" altLang="en-US" dirty="0"/>
              <a:t>技术有以下几个特点：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CPU Offload</a:t>
            </a:r>
            <a:r>
              <a:rPr kumimoji="1" lang="zh-CN" altLang="en-US" dirty="0"/>
              <a:t>：无需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干预，应用程序可以访问远程主机内存而不消耗远程主机中的任何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。远程主机内存能够被读取而不需要远程主机上的进程（或</a:t>
            </a:r>
            <a:r>
              <a:rPr kumimoji="1" lang="en-US" altLang="zh-CN" dirty="0"/>
              <a:t>CPU)</a:t>
            </a:r>
            <a:r>
              <a:rPr kumimoji="1" lang="zh-CN" altLang="en-US" dirty="0"/>
              <a:t>参与。远程主机的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的缓存</a:t>
            </a:r>
            <a:r>
              <a:rPr kumimoji="1" lang="en-US" altLang="zh-CN" dirty="0"/>
              <a:t>(cache)</a:t>
            </a:r>
            <a:r>
              <a:rPr kumimoji="1" lang="zh-CN" altLang="en-US" dirty="0"/>
              <a:t>不会被访问的内存内容所填充</a:t>
            </a:r>
          </a:p>
          <a:p>
            <a:r>
              <a:rPr kumimoji="1" lang="en-US" altLang="zh-CN" dirty="0"/>
              <a:t>Kernel Bypass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RDMA </a:t>
            </a:r>
            <a:r>
              <a:rPr kumimoji="1" lang="zh-CN" altLang="en-US" dirty="0"/>
              <a:t>提供一个专有的 </a:t>
            </a:r>
            <a:r>
              <a:rPr kumimoji="1" lang="en-US" altLang="zh-CN" dirty="0"/>
              <a:t>Verbs interface </a:t>
            </a:r>
            <a:r>
              <a:rPr kumimoji="1" lang="zh-CN" altLang="en-US" dirty="0"/>
              <a:t>而不是传统的</a:t>
            </a:r>
            <a:r>
              <a:rPr kumimoji="1" lang="en-US" altLang="zh-CN" dirty="0"/>
              <a:t>TCP/IP Socket interface</a:t>
            </a:r>
            <a:r>
              <a:rPr kumimoji="1" lang="zh-CN" altLang="en-US" dirty="0"/>
              <a:t>。应用程序可以直接在用户态执行数据传输，不需要在内核态与用户态之间做上下文切换</a:t>
            </a:r>
          </a:p>
          <a:p>
            <a:r>
              <a:rPr kumimoji="1" lang="en-US" altLang="zh-CN" dirty="0"/>
              <a:t>Zero Copy</a:t>
            </a:r>
            <a:r>
              <a:rPr kumimoji="1" lang="zh-CN" altLang="en-US" dirty="0"/>
              <a:t>：每个应用程序都能直接访问集群中的设备的虚拟内存，这意味着应用程序能够直接执行数据传输，在不涉及到网络软件栈的情况下，数据能够被直接发送到缓冲区或者能够直接从缓冲区里接收，而不需要被复制到网络层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A3554-790F-44C9-BFAE-3E6D5D7BE10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81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75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599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0488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0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4227AF-0624-DB4A-91B9-E368CD9C34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93818"/>
            <a:ext cx="12191999" cy="694383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084415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12645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1500" kern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片内互联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DIE </a:t>
            </a:r>
            <a:r>
              <a:rPr lang="zh-CN" altLang="en-US" dirty="0"/>
              <a:t>间互联</a:t>
            </a:r>
          </a:p>
        </p:txBody>
      </p:sp>
    </p:spTree>
    <p:extLst>
      <p:ext uri="{BB962C8B-B14F-4D97-AF65-F5344CB8AC3E}">
        <p14:creationId xmlns:p14="http://schemas.microsoft.com/office/powerpoint/2010/main" val="195306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7F9031-7479-D5FD-F610-219AE612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</a:t>
            </a:r>
            <a:r>
              <a:rPr lang="zh-CN" altLang="en-US" dirty="0"/>
              <a:t> 架构转向 </a:t>
            </a:r>
            <a:r>
              <a:rPr lang="en-US" altLang="zh-CN" dirty="0"/>
              <a:t>Chiplet</a:t>
            </a:r>
            <a:r>
              <a:rPr lang="zh-CN" altLang="en-US" dirty="0"/>
              <a:t> 异构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07A301-480C-374F-617F-65F9C4AA8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大模型对算力需求持续增长，在工艺发展较慢情况下，为继续提升算力，</a:t>
            </a:r>
            <a:r>
              <a:rPr lang="en-US" altLang="zh-CN" dirty="0"/>
              <a:t>AI</a:t>
            </a:r>
            <a:r>
              <a:rPr lang="zh-CN" altLang="en-US" dirty="0"/>
              <a:t> 芯片从传统 </a:t>
            </a:r>
            <a:r>
              <a:rPr lang="en" altLang="zh-CN" dirty="0"/>
              <a:t>SoC</a:t>
            </a:r>
            <a:r>
              <a:rPr lang="zh-CN" altLang="en-US" dirty="0"/>
              <a:t> 架构转向 </a:t>
            </a:r>
            <a:r>
              <a:rPr lang="en" altLang="zh-CN" dirty="0"/>
              <a:t>Chiplet</a:t>
            </a:r>
            <a:r>
              <a:rPr lang="zh-CN" altLang="en-US" dirty="0"/>
              <a:t> 异构。除芯粒数量不断增加，为有效发挥片内算力，也引发芯粒间互联挑战。</a:t>
            </a:r>
          </a:p>
        </p:txBody>
      </p:sp>
      <p:pic>
        <p:nvPicPr>
          <p:cNvPr id="2050" name="Picture 2" descr="Moore's law - Wikipedia">
            <a:extLst>
              <a:ext uri="{FF2B5EF4-FFF2-40B4-BE49-F238E27FC236}">
                <a16:creationId xmlns:a16="http://schemas.microsoft.com/office/drawing/2014/main" id="{77C2484C-1500-B51C-1DC7-E6684A69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31" y="3102923"/>
            <a:ext cx="4320676" cy="319666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igh-performance, power-efficient three-dimensional system-in-package  designs with universal chiplet interconnect express | Nature Electronics">
            <a:extLst>
              <a:ext uri="{FF2B5EF4-FFF2-40B4-BE49-F238E27FC236}">
                <a16:creationId xmlns:a16="http://schemas.microsoft.com/office/drawing/2014/main" id="{16BC17BB-23F9-E505-32E0-26880057F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4" t="2996" r="7679" b="48166"/>
          <a:stretch/>
        </p:blipFill>
        <p:spPr bwMode="auto">
          <a:xfrm>
            <a:off x="6524091" y="3005705"/>
            <a:ext cx="4756935" cy="3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内容占位符 7">
            <a:extLst>
              <a:ext uri="{FF2B5EF4-FFF2-40B4-BE49-F238E27FC236}">
                <a16:creationId xmlns:a16="http://schemas.microsoft.com/office/drawing/2014/main" id="{45413EA6-D827-979B-31A5-AD59884719A4}"/>
              </a:ext>
            </a:extLst>
          </p:cNvPr>
          <p:cNvSpPr txBox="1">
            <a:spLocks/>
          </p:cNvSpPr>
          <p:nvPr/>
        </p:nvSpPr>
        <p:spPr>
          <a:xfrm>
            <a:off x="1413391" y="2502756"/>
            <a:ext cx="3489756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摩尔定律发展</a:t>
            </a:r>
          </a:p>
        </p:txBody>
      </p:sp>
      <p:sp>
        <p:nvSpPr>
          <p:cNvPr id="5" name="内容占位符 7">
            <a:extLst>
              <a:ext uri="{FF2B5EF4-FFF2-40B4-BE49-F238E27FC236}">
                <a16:creationId xmlns:a16="http://schemas.microsoft.com/office/drawing/2014/main" id="{CBB17C43-3072-90AD-C0B2-26BA58B84325}"/>
              </a:ext>
            </a:extLst>
          </p:cNvPr>
          <p:cNvSpPr txBox="1">
            <a:spLocks/>
          </p:cNvSpPr>
          <p:nvPr/>
        </p:nvSpPr>
        <p:spPr>
          <a:xfrm>
            <a:off x="7293616" y="2502756"/>
            <a:ext cx="3489756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/>
              <a:t>Chiplet </a:t>
            </a:r>
            <a:r>
              <a:rPr lang="zh-CN" altLang="en-US" dirty="0"/>
              <a:t>封装</a:t>
            </a:r>
          </a:p>
        </p:txBody>
      </p:sp>
    </p:spTree>
    <p:extLst>
      <p:ext uri="{BB962C8B-B14F-4D97-AF65-F5344CB8AC3E}">
        <p14:creationId xmlns:p14="http://schemas.microsoft.com/office/powerpoint/2010/main" val="306898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7F9031-7479-D5FD-F610-219AE612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</a:t>
            </a:r>
            <a:r>
              <a:rPr lang="zh-CN" altLang="en-US" dirty="0"/>
              <a:t> 架构转向 </a:t>
            </a:r>
            <a:r>
              <a:rPr lang="en-US" altLang="zh-CN" dirty="0"/>
              <a:t>Chiplet</a:t>
            </a:r>
            <a:r>
              <a:rPr lang="zh-CN" altLang="en-US" dirty="0"/>
              <a:t> 异构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07A301-480C-374F-617F-65F9C4AA8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基于 </a:t>
            </a:r>
            <a:r>
              <a:rPr lang="en" altLang="zh-CN" dirty="0"/>
              <a:t>Chiplet</a:t>
            </a:r>
            <a:r>
              <a:rPr lang="zh-CN" altLang="en-US" dirty="0"/>
              <a:t> 架构，创新 </a:t>
            </a:r>
            <a:r>
              <a:rPr lang="en" altLang="zh-CN" dirty="0"/>
              <a:t>Die</a:t>
            </a:r>
            <a:r>
              <a:rPr lang="zh-CN" altLang="en-US" dirty="0"/>
              <a:t> 间互联技术正加速崛起。</a:t>
            </a:r>
            <a:r>
              <a:rPr lang="en" altLang="zh-CN" dirty="0" err="1"/>
              <a:t>UCIe</a:t>
            </a:r>
            <a:r>
              <a:rPr lang="zh-CN" altLang="en" dirty="0"/>
              <a:t>、</a:t>
            </a:r>
            <a:r>
              <a:rPr lang="en" altLang="zh-CN" dirty="0"/>
              <a:t>CCITA</a:t>
            </a:r>
            <a:r>
              <a:rPr lang="zh-CN" altLang="en-US" dirty="0"/>
              <a:t>等组织积极的为 </a:t>
            </a:r>
            <a:r>
              <a:rPr lang="en" altLang="zh-CN" dirty="0"/>
              <a:t>Chiplet</a:t>
            </a:r>
            <a:r>
              <a:rPr lang="zh-CN" altLang="en-US" dirty="0"/>
              <a:t> 互联建立统一的接口标准。</a:t>
            </a:r>
            <a:endParaRPr lang="en-US" altLang="zh-CN" dirty="0"/>
          </a:p>
        </p:txBody>
      </p:sp>
      <p:pic>
        <p:nvPicPr>
          <p:cNvPr id="4098" name="Picture 2" descr="UCIe Board Members Q3 2022">
            <a:extLst>
              <a:ext uri="{FF2B5EF4-FFF2-40B4-BE49-F238E27FC236}">
                <a16:creationId xmlns:a16="http://schemas.microsoft.com/office/drawing/2014/main" id="{CE2E2776-ABE6-27D0-275A-57489B5C9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2"/>
          <a:stretch/>
        </p:blipFill>
        <p:spPr bwMode="auto">
          <a:xfrm>
            <a:off x="693260" y="2612086"/>
            <a:ext cx="5405121" cy="36875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CITA简介-中国计算机互连技术联盟">
            <a:extLst>
              <a:ext uri="{FF2B5EF4-FFF2-40B4-BE49-F238E27FC236}">
                <a16:creationId xmlns:a16="http://schemas.microsoft.com/office/drawing/2014/main" id="{B35CC555-C24C-4B90-2B02-8852E6A8C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2756"/>
          <a:stretch/>
        </p:blipFill>
        <p:spPr bwMode="auto">
          <a:xfrm>
            <a:off x="6567155" y="2612086"/>
            <a:ext cx="5089578" cy="36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7">
            <a:extLst>
              <a:ext uri="{FF2B5EF4-FFF2-40B4-BE49-F238E27FC236}">
                <a16:creationId xmlns:a16="http://schemas.microsoft.com/office/drawing/2014/main" id="{3EE9517F-F94B-8774-56EE-C01530D5117E}"/>
              </a:ext>
            </a:extLst>
          </p:cNvPr>
          <p:cNvSpPr txBox="1">
            <a:spLocks/>
          </p:cNvSpPr>
          <p:nvPr/>
        </p:nvSpPr>
        <p:spPr>
          <a:xfrm>
            <a:off x="1448203" y="2612086"/>
            <a:ext cx="3489756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 err="1"/>
              <a:t>UCIe</a:t>
            </a:r>
            <a:endParaRPr lang="zh-CN" altLang="en-US" dirty="0"/>
          </a:p>
        </p:txBody>
      </p:sp>
      <p:sp>
        <p:nvSpPr>
          <p:cNvPr id="6" name="内容占位符 7">
            <a:extLst>
              <a:ext uri="{FF2B5EF4-FFF2-40B4-BE49-F238E27FC236}">
                <a16:creationId xmlns:a16="http://schemas.microsoft.com/office/drawing/2014/main" id="{89665080-0F2D-0562-567A-B8DEC66C61B2}"/>
              </a:ext>
            </a:extLst>
          </p:cNvPr>
          <p:cNvSpPr txBox="1">
            <a:spLocks/>
          </p:cNvSpPr>
          <p:nvPr/>
        </p:nvSpPr>
        <p:spPr>
          <a:xfrm>
            <a:off x="7328428" y="2612086"/>
            <a:ext cx="3489756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bg1"/>
                </a:solidFill>
              </a:rPr>
              <a:t>CCITA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3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iversal Chiplet Interconnect Express UCIe 1.0 Cover">
            <a:extLst>
              <a:ext uri="{FF2B5EF4-FFF2-40B4-BE49-F238E27FC236}">
                <a16:creationId xmlns:a16="http://schemas.microsoft.com/office/drawing/2014/main" id="{3C254D51-5FE8-0FE5-D860-FEC122688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9" y="1921873"/>
            <a:ext cx="5315001" cy="39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8FB1995-09C4-432A-C158-3C7AC8F49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81" y="2174390"/>
            <a:ext cx="6282583" cy="38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2">
            <a:extLst>
              <a:ext uri="{FF2B5EF4-FFF2-40B4-BE49-F238E27FC236}">
                <a16:creationId xmlns:a16="http://schemas.microsoft.com/office/drawing/2014/main" id="{0DE5E7C6-B3E5-71BF-8ED7-A8B7EE23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SoC</a:t>
            </a:r>
            <a:r>
              <a:rPr lang="zh-CN" altLang="en-US" dirty="0"/>
              <a:t> 架构转向 </a:t>
            </a:r>
            <a:r>
              <a:rPr lang="en-US" altLang="zh-CN" dirty="0"/>
              <a:t>Chiplet</a:t>
            </a:r>
            <a:r>
              <a:rPr lang="zh-CN" altLang="en-US" dirty="0"/>
              <a:t> 异构</a:t>
            </a:r>
          </a:p>
        </p:txBody>
      </p:sp>
      <p:sp>
        <p:nvSpPr>
          <p:cNvPr id="7" name="内容占位符 7">
            <a:extLst>
              <a:ext uri="{FF2B5EF4-FFF2-40B4-BE49-F238E27FC236}">
                <a16:creationId xmlns:a16="http://schemas.microsoft.com/office/drawing/2014/main" id="{D9DB454C-48AE-7E0A-CB92-BF9F943A1106}"/>
              </a:ext>
            </a:extLst>
          </p:cNvPr>
          <p:cNvSpPr txBox="1">
            <a:spLocks/>
          </p:cNvSpPr>
          <p:nvPr/>
        </p:nvSpPr>
        <p:spPr>
          <a:xfrm>
            <a:off x="1525151" y="1324196"/>
            <a:ext cx="3489756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 err="1"/>
              <a:t>UCIe</a:t>
            </a:r>
            <a:r>
              <a:rPr lang="zh-CN" altLang="en-US" dirty="0"/>
              <a:t> </a:t>
            </a:r>
            <a:r>
              <a:rPr lang="en-US" altLang="zh-CN" dirty="0"/>
              <a:t>Chiplet</a:t>
            </a:r>
            <a:r>
              <a:rPr lang="zh-CN" altLang="en-US" dirty="0"/>
              <a:t> 标准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300582C-3CBD-EA73-F0AB-94E081EDD6AE}"/>
              </a:ext>
            </a:extLst>
          </p:cNvPr>
          <p:cNvSpPr txBox="1">
            <a:spLocks/>
          </p:cNvSpPr>
          <p:nvPr/>
        </p:nvSpPr>
        <p:spPr>
          <a:xfrm>
            <a:off x="7405376" y="1324196"/>
            <a:ext cx="3489756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苹果 </a:t>
            </a:r>
            <a:r>
              <a:rPr lang="en-US" altLang="zh-CN" dirty="0"/>
              <a:t>M1</a:t>
            </a:r>
            <a:r>
              <a:rPr lang="zh-CN" altLang="en-US" dirty="0"/>
              <a:t> </a:t>
            </a:r>
            <a:r>
              <a:rPr lang="en-US" altLang="zh-CN" dirty="0"/>
              <a:t>Chiplet </a:t>
            </a:r>
            <a:r>
              <a:rPr lang="zh-CN" altLang="en-US" dirty="0"/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387920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7F9031-7479-D5FD-F610-219AE612D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D2D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07A301-480C-374F-617F-65F9C4AA8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360"/>
            <a:ext cx="10963473" cy="5125720"/>
          </a:xfrm>
        </p:spPr>
        <p:txBody>
          <a:bodyPr/>
          <a:lstStyle/>
          <a:p>
            <a:r>
              <a:rPr lang="zh-CN" altLang="en-US" dirty="0"/>
              <a:t>随芯片系统变得越来越复杂，不同功能单元（芯粒）产生大量数据流需要专用的互联接口来实现数据的传输和调度。</a:t>
            </a:r>
            <a:endParaRPr lang="en-US" altLang="zh-CN" dirty="0"/>
          </a:p>
          <a:p>
            <a:r>
              <a:rPr lang="zh-CN" altLang="en-US" dirty="0"/>
              <a:t>这种专用互联接口简称为 </a:t>
            </a:r>
            <a:r>
              <a:rPr lang="en" altLang="zh-CN" dirty="0"/>
              <a:t>Die2Die</a:t>
            </a:r>
            <a:r>
              <a:rPr lang="zh-CN" altLang="en-US" dirty="0"/>
              <a:t> 接口，负责在不同芯粒间传输数据，协调调度数据流，确保芯片系统高效运行。</a:t>
            </a:r>
          </a:p>
        </p:txBody>
      </p:sp>
      <p:pic>
        <p:nvPicPr>
          <p:cNvPr id="5" name="Picture 4" descr="A 0.3 pJ/bit 20 Gb/s/Wire Parallel Interface for Die-to-Die Communication |  Semantic Scholar">
            <a:extLst>
              <a:ext uri="{FF2B5EF4-FFF2-40B4-BE49-F238E27FC236}">
                <a16:creationId xmlns:a16="http://schemas.microsoft.com/office/drawing/2014/main" id="{22DDDA5F-D221-8362-1093-22A1F1854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2" b="7851"/>
          <a:stretch/>
        </p:blipFill>
        <p:spPr bwMode="auto">
          <a:xfrm>
            <a:off x="6146800" y="3536494"/>
            <a:ext cx="5426328" cy="257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penFive Launches Die-to-Die Interface Solution for Chiplet Ecosystem">
            <a:extLst>
              <a:ext uri="{FF2B5EF4-FFF2-40B4-BE49-F238E27FC236}">
                <a16:creationId xmlns:a16="http://schemas.microsoft.com/office/drawing/2014/main" id="{CA496E1F-9C70-A363-E2B6-0F4AC2C9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35" y="3508531"/>
            <a:ext cx="4785348" cy="26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4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234CB-3E98-1B0F-2059-92A29027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 Die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Base Die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2642D8-C6C7-1489-FC14-69FA243A9B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IO Die</a:t>
            </a:r>
            <a:r>
              <a:rPr lang="zh-CN" altLang="en" dirty="0"/>
              <a:t>：</a:t>
            </a:r>
            <a:r>
              <a:rPr lang="zh-CN" altLang="en-US" dirty="0"/>
              <a:t>专用互联芯粒。</a:t>
            </a:r>
            <a:r>
              <a:rPr lang="en" altLang="zh-CN" dirty="0"/>
              <a:t>IO Die </a:t>
            </a:r>
            <a:r>
              <a:rPr lang="zh-CN" altLang="en-US" dirty="0"/>
              <a:t>作为数据传输和调度核心，整合存储单元、</a:t>
            </a:r>
            <a:r>
              <a:rPr lang="en" altLang="zh-CN" dirty="0"/>
              <a:t>Die</a:t>
            </a:r>
            <a:r>
              <a:rPr lang="en-US" altLang="zh-CN" dirty="0"/>
              <a:t>2</a:t>
            </a:r>
            <a:r>
              <a:rPr lang="en" altLang="zh-CN" dirty="0"/>
              <a:t>Die</a:t>
            </a:r>
            <a:r>
              <a:rPr lang="zh-CN" altLang="en-US" dirty="0"/>
              <a:t> 接口和多种高速接口，通过自定义算法实现数据流和信息流的分发调度：</a:t>
            </a:r>
            <a:endParaRPr lang="en-US" altLang="zh-CN" dirty="0"/>
          </a:p>
          <a:p>
            <a:pPr lvl="1"/>
            <a:r>
              <a:rPr lang="en" altLang="zh-CN" dirty="0"/>
              <a:t>IO Die</a:t>
            </a:r>
            <a:r>
              <a:rPr lang="zh-CN" altLang="en-US" dirty="0"/>
              <a:t> 通常适用于 </a:t>
            </a:r>
            <a:r>
              <a:rPr lang="en-US" altLang="zh-CN" dirty="0"/>
              <a:t>2.5</a:t>
            </a:r>
            <a:r>
              <a:rPr lang="en" altLang="zh-CN" dirty="0"/>
              <a:t>D Chiplet</a:t>
            </a:r>
            <a:r>
              <a:rPr lang="zh-CN" altLang="en-US" dirty="0"/>
              <a:t> 芯片架构。</a:t>
            </a:r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" altLang="zh-CN" dirty="0"/>
              <a:t>AMD</a:t>
            </a:r>
            <a:r>
              <a:rPr lang="zh-CN" altLang="en-US" dirty="0"/>
              <a:t> </a:t>
            </a:r>
            <a:r>
              <a:rPr lang="en-US" altLang="zh-CN" dirty="0"/>
              <a:t>300I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芯片架构包含互联芯颗</a:t>
            </a:r>
            <a:r>
              <a:rPr lang="zh-CN" altLang="en" dirty="0"/>
              <a:t>。</a:t>
            </a:r>
            <a:endParaRPr lang="en-US" altLang="zh-CN" dirty="0"/>
          </a:p>
        </p:txBody>
      </p:sp>
      <p:pic>
        <p:nvPicPr>
          <p:cNvPr id="6146" name="Picture 2" descr="DFT Moves up to 2.5D and 3D IC - SemiWiki">
            <a:extLst>
              <a:ext uri="{FF2B5EF4-FFF2-40B4-BE49-F238E27FC236}">
                <a16:creationId xmlns:a16="http://schemas.microsoft.com/office/drawing/2014/main" id="{A6F98B9D-016A-EE9D-9200-A64FE9861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11" b="9895"/>
          <a:stretch/>
        </p:blipFill>
        <p:spPr bwMode="auto">
          <a:xfrm>
            <a:off x="291924" y="3550508"/>
            <a:ext cx="2891725" cy="271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MD Opens Up Chip Design to the Outside for Custom Future">
            <a:extLst>
              <a:ext uri="{FF2B5EF4-FFF2-40B4-BE49-F238E27FC236}">
                <a16:creationId xmlns:a16="http://schemas.microsoft.com/office/drawing/2014/main" id="{DB5ADA72-50D7-83B9-3CA1-99F73FB18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07" y="3535759"/>
            <a:ext cx="6141403" cy="27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FT Moves up to 2.5D and 3D IC - SemiWiki">
            <a:extLst>
              <a:ext uri="{FF2B5EF4-FFF2-40B4-BE49-F238E27FC236}">
                <a16:creationId xmlns:a16="http://schemas.microsoft.com/office/drawing/2014/main" id="{07BC82D2-4A3D-E547-A702-E9104DBD1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3" t="2770" b="9895"/>
          <a:stretch/>
        </p:blipFill>
        <p:spPr bwMode="auto">
          <a:xfrm>
            <a:off x="9561168" y="3517698"/>
            <a:ext cx="2230967" cy="27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7">
            <a:extLst>
              <a:ext uri="{FF2B5EF4-FFF2-40B4-BE49-F238E27FC236}">
                <a16:creationId xmlns:a16="http://schemas.microsoft.com/office/drawing/2014/main" id="{C7DD212C-E5D5-BDFA-50B2-D38F3A010408}"/>
              </a:ext>
            </a:extLst>
          </p:cNvPr>
          <p:cNvSpPr txBox="1">
            <a:spLocks/>
          </p:cNvSpPr>
          <p:nvPr/>
        </p:nvSpPr>
        <p:spPr>
          <a:xfrm>
            <a:off x="291924" y="5962352"/>
            <a:ext cx="2891725" cy="436880"/>
          </a:xfrm>
          <a:prstGeom prst="rect">
            <a:avLst/>
          </a:prstGeom>
          <a:solidFill>
            <a:srgbClr val="F3F3F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2.5D</a:t>
            </a:r>
            <a:r>
              <a:rPr lang="zh-CN" altLang="en-US" sz="1600" dirty="0"/>
              <a:t> </a:t>
            </a:r>
            <a:r>
              <a:rPr lang="en-US" altLang="zh-CN" sz="1600" dirty="0"/>
              <a:t>Device</a:t>
            </a:r>
            <a:endParaRPr lang="zh-CN" altLang="en-US" sz="1600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F0565BA-6515-8EC7-406C-0C41715CC00E}"/>
              </a:ext>
            </a:extLst>
          </p:cNvPr>
          <p:cNvSpPr txBox="1">
            <a:spLocks/>
          </p:cNvSpPr>
          <p:nvPr/>
        </p:nvSpPr>
        <p:spPr>
          <a:xfrm>
            <a:off x="9561169" y="5962352"/>
            <a:ext cx="2230966" cy="436880"/>
          </a:xfrm>
          <a:prstGeom prst="rect">
            <a:avLst/>
          </a:prstGeom>
          <a:solidFill>
            <a:srgbClr val="F3F3F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3D</a:t>
            </a:r>
            <a:r>
              <a:rPr lang="zh-CN" altLang="en-US" sz="1600" dirty="0"/>
              <a:t> </a:t>
            </a:r>
            <a:r>
              <a:rPr lang="en-US" altLang="zh-CN" sz="1600" dirty="0"/>
              <a:t>Device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4897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234CB-3E98-1B0F-2059-92A29027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IO Die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" altLang="zh-CN" dirty="0"/>
              <a:t>Base Die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2642D8-C6C7-1489-FC14-69FA243A9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9840"/>
            <a:ext cx="10963473" cy="5095240"/>
          </a:xfrm>
        </p:spPr>
        <p:txBody>
          <a:bodyPr/>
          <a:lstStyle/>
          <a:p>
            <a:r>
              <a:rPr lang="en" altLang="zh-CN" dirty="0"/>
              <a:t>Base Die</a:t>
            </a:r>
            <a:r>
              <a:rPr lang="zh-CN" altLang="en" dirty="0"/>
              <a:t>：</a:t>
            </a:r>
            <a:r>
              <a:rPr lang="zh-CN" altLang="en-US" dirty="0"/>
              <a:t>当芯片性能继续增高，平面维度也很难满足 </a:t>
            </a:r>
            <a:r>
              <a:rPr lang="en" altLang="zh-CN" dirty="0"/>
              <a:t>Die</a:t>
            </a:r>
            <a:r>
              <a:rPr lang="zh-CN" altLang="en-US" dirty="0"/>
              <a:t> 间互联需求。于是，互联方式逐渐从 </a:t>
            </a:r>
            <a:r>
              <a:rPr lang="en-US" altLang="zh-CN" dirty="0"/>
              <a:t>2</a:t>
            </a:r>
            <a:r>
              <a:rPr lang="en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" altLang="zh-CN" dirty="0"/>
              <a:t>3D</a:t>
            </a:r>
            <a:r>
              <a:rPr lang="zh-CN" altLang="en-US" dirty="0"/>
              <a:t> 垂直迭代：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芯片行业开始基于芯粒 </a:t>
            </a:r>
            <a:r>
              <a:rPr lang="en-US" altLang="zh-CN" dirty="0"/>
              <a:t>3</a:t>
            </a:r>
            <a:r>
              <a:rPr lang="en" altLang="zh-CN" dirty="0"/>
              <a:t>D</a:t>
            </a:r>
            <a:r>
              <a:rPr lang="zh-CN" altLang="en-US" dirty="0"/>
              <a:t> 堆叠方式，进一步提升芯片算力密度；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集成 </a:t>
            </a:r>
            <a:r>
              <a:rPr lang="en" altLang="zh-CN" dirty="0"/>
              <a:t>die</a:t>
            </a:r>
            <a:r>
              <a:rPr lang="en-US" altLang="zh-CN" dirty="0"/>
              <a:t>2</a:t>
            </a:r>
            <a:r>
              <a:rPr lang="en" altLang="zh-CN" dirty="0"/>
              <a:t>die 3D</a:t>
            </a:r>
            <a:r>
              <a:rPr lang="zh-CN" altLang="en-US" dirty="0"/>
              <a:t> 接口，</a:t>
            </a:r>
            <a:r>
              <a:rPr lang="en" altLang="zh-CN" dirty="0"/>
              <a:t>Cache</a:t>
            </a:r>
            <a:r>
              <a:rPr lang="zh-CN" altLang="en-US" dirty="0"/>
              <a:t> 等模块，实现更快垂直互联，减少片内存储延迟和功耗。</a:t>
            </a:r>
          </a:p>
        </p:txBody>
      </p:sp>
      <p:pic>
        <p:nvPicPr>
          <p:cNvPr id="7170" name="Picture 2" descr="AMD Shares New Second-Gen 3D V-Cache Chiplet Details, up to 2.5 TB/s |  Tom's Hardware">
            <a:extLst>
              <a:ext uri="{FF2B5EF4-FFF2-40B4-BE49-F238E27FC236}">
                <a16:creationId xmlns:a16="http://schemas.microsoft.com/office/drawing/2014/main" id="{44B24FB2-B089-068D-C6AA-CC16590DC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r="17360" b="9630"/>
          <a:stretch/>
        </p:blipFill>
        <p:spPr bwMode="auto">
          <a:xfrm>
            <a:off x="865981" y="3429000"/>
            <a:ext cx="3780320" cy="294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ntel's Ponte Vecchio: Chiplets Gone Crazy – Chips and Cheese">
            <a:extLst>
              <a:ext uri="{FF2B5EF4-FFF2-40B4-BE49-F238E27FC236}">
                <a16:creationId xmlns:a16="http://schemas.microsoft.com/office/drawing/2014/main" id="{81D8ADC8-4F30-998A-1348-1F7DAD4C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8087" b="10443"/>
          <a:stretch/>
        </p:blipFill>
        <p:spPr bwMode="auto">
          <a:xfrm>
            <a:off x="5290219" y="3428523"/>
            <a:ext cx="6282909" cy="29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61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0DC6F6-B8E2-857F-E098-1C2781073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84841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14B9DE-D7DC-AB38-97CF-28AC0E26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8946D-E6CE-0FD7-1B18-F6373F318C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8144083" cy="5007429"/>
          </a:xfrm>
        </p:spPr>
        <p:txBody>
          <a:bodyPr/>
          <a:lstStyle/>
          <a:p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进程（</a:t>
            </a:r>
            <a:r>
              <a:rPr lang="en" altLang="zh-C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process</a:t>
            </a:r>
            <a:r>
              <a:rPr lang="zh-CN" altLang="e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）</a:t>
            </a:r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与进程组（</a:t>
            </a:r>
            <a:r>
              <a:rPr lang="en" altLang="zh-C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group</a:t>
            </a:r>
            <a:r>
              <a:rPr lang="zh-CN" altLang="e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）</a:t>
            </a:r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关系：</a:t>
            </a:r>
            <a:endParaRPr lang="en-US" altLang="zh-CN" sz="2000" b="1" dirty="0"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每个进程客观上唯一（一个进程对应一个 </a:t>
            </a:r>
            <a:r>
              <a:rPr lang="en-US" altLang="zh-CN" sz="1600" dirty="0">
                <a:latin typeface="Gill Sans MT" panose="020B0502020104020203" pitchFamily="34" charset="0"/>
                <a:ea typeface="+mj-ea"/>
              </a:rPr>
              <a:t>Process</a:t>
            </a: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1600" dirty="0">
                <a:latin typeface="Gill Sans MT" panose="020B0502020104020203" pitchFamily="34" charset="0"/>
                <a:ea typeface="+mj-ea"/>
              </a:rPr>
              <a:t>ID</a:t>
            </a: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）；</a:t>
            </a:r>
            <a:endParaRPr lang="en-US" altLang="zh-CN" sz="1600" dirty="0">
              <a:latin typeface="Gill Sans MT" panose="020B0502020104020203" pitchFamily="34" charset="0"/>
              <a:ea typeface="+mj-ea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同一个进程可以属于多个进程组（每个进程在不同进程组中有个各自 </a:t>
            </a:r>
            <a:r>
              <a:rPr lang="en-US" altLang="zh-CN" sz="1600" dirty="0">
                <a:latin typeface="Gill Sans MT" panose="020B0502020104020203" pitchFamily="34" charset="0"/>
                <a:ea typeface="+mj-ea"/>
              </a:rPr>
              <a:t>Rank</a:t>
            </a: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1600" dirty="0">
                <a:latin typeface="Gill Sans MT" panose="020B0502020104020203" pitchFamily="34" charset="0"/>
                <a:ea typeface="+mj-ea"/>
              </a:rPr>
              <a:t>ID</a:t>
            </a: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）；</a:t>
            </a:r>
            <a:endParaRPr lang="en-US" altLang="zh-CN" sz="1600" dirty="0">
              <a:latin typeface="Gill Sans MT" panose="020B0502020104020203" pitchFamily="34" charset="0"/>
              <a:ea typeface="+mj-ea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一个通信域对于一个 </a:t>
            </a:r>
            <a:r>
              <a:rPr lang="en-US" altLang="zh-CN" sz="1600" dirty="0">
                <a:latin typeface="Gill Sans MT" panose="020B0502020104020203" pitchFamily="34" charset="0"/>
                <a:ea typeface="+mj-ea"/>
              </a:rPr>
              <a:t>SoC</a:t>
            </a: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1600" dirty="0"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 芯片的计算进程会维护一个 </a:t>
            </a:r>
            <a:r>
              <a:rPr lang="en-US" altLang="zh-CN" sz="1600" dirty="0">
                <a:latin typeface="Gill Sans MT" panose="020B0502020104020203" pitchFamily="34" charset="0"/>
                <a:ea typeface="+mj-ea"/>
              </a:rPr>
              <a:t>Rank</a:t>
            </a:r>
            <a:r>
              <a:rPr lang="zh-CN" altLang="en-US" sz="1600" dirty="0">
                <a:latin typeface="Gill Sans MT" panose="020B0502020104020203" pitchFamily="34" charset="0"/>
                <a:ea typeface="+mj-ea"/>
              </a:rPr>
              <a:t>；</a:t>
            </a:r>
            <a:endParaRPr lang="en-US" altLang="zh-CN" sz="1600" dirty="0">
              <a:latin typeface="Gill Sans MT" panose="020B0502020104020203" pitchFamily="34" charset="0"/>
              <a:ea typeface="+mj-ea"/>
            </a:endParaRPr>
          </a:p>
          <a:p>
            <a:pPr lvl="1">
              <a:lnSpc>
                <a:spcPct val="200000"/>
              </a:lnSpc>
            </a:pPr>
            <a:endParaRPr lang="en-US" altLang="zh-CN" sz="20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多 </a:t>
            </a:r>
            <a:r>
              <a:rPr lang="en-US" altLang="zh-C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Die</a:t>
            </a:r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合封后，</a:t>
            </a:r>
            <a:r>
              <a:rPr lang="en-US" altLang="zh-C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R</a:t>
            </a:r>
            <a:r>
              <a:rPr lang="en-US" altLang="zh-C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ank</a:t>
            </a:r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和 </a:t>
            </a:r>
            <a:r>
              <a:rPr lang="en-US" altLang="zh-C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Group</a:t>
            </a:r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到底是一个芯片一个 </a:t>
            </a:r>
            <a:r>
              <a:rPr lang="en-US" altLang="zh-C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Rank</a:t>
            </a:r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还是一个 </a:t>
            </a:r>
            <a:r>
              <a:rPr lang="en-US" altLang="zh-C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Die</a:t>
            </a:r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一个 </a:t>
            </a:r>
            <a:r>
              <a:rPr lang="en-US" altLang="zh-CN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Rank</a:t>
            </a:r>
            <a:r>
              <a:rPr lang="zh-CN" altLang="en-US" sz="2000" b="1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？</a:t>
            </a:r>
            <a:endParaRPr lang="en-US" altLang="zh-CN" sz="2000" b="1" dirty="0"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9392AAD-5846-A13E-3DAE-DC3AB8BC6C3B}"/>
                  </a:ext>
                </a:extLst>
              </p14:cNvPr>
              <p14:cNvContentPartPr/>
              <p14:nvPr/>
            </p14:nvContentPartPr>
            <p14:xfrm>
              <a:off x="1396080" y="1013760"/>
              <a:ext cx="9738720" cy="515628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9392AAD-5846-A13E-3DAE-DC3AB8BC6C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6720" y="1004400"/>
                <a:ext cx="975744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602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/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/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/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/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/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7932390" y="1358011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/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/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/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/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/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/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/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/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/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/>
          <p:cNvSpPr/>
          <p:nvPr/>
        </p:nvSpPr>
        <p:spPr>
          <a:xfrm>
            <a:off x="3320884" y="1394676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/>
          <p:cNvSpPr/>
          <p:nvPr/>
        </p:nvSpPr>
        <p:spPr>
          <a:xfrm>
            <a:off x="4982361" y="2872409"/>
            <a:ext cx="4761186" cy="9153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Background</a:t>
            </a:r>
            <a:r>
              <a:rPr lang="en-US" altLang="zh-CN" sz="9600" dirty="0"/>
              <a:t> </a:t>
            </a:r>
          </a:p>
          <a:p>
            <a:r>
              <a:rPr lang="en-US" altLang="zh-CN" dirty="0"/>
              <a:t>01.</a:t>
            </a:r>
            <a:r>
              <a:rPr lang="zh-CN" altLang="en-US" dirty="0"/>
              <a:t> 集群背景介绍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68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8B30F85-E314-2A6C-7A58-3987CDB0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D8708-2C68-F694-CA16-52A916A84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b="1" dirty="0"/>
              <a:t>AI </a:t>
            </a:r>
            <a:r>
              <a:rPr lang="zh-CN" altLang="en-US" b="1" dirty="0"/>
              <a:t>集群：</a:t>
            </a:r>
            <a:endParaRPr lang="en-US" altLang="zh-CN" b="1" dirty="0"/>
          </a:p>
          <a:p>
            <a:pPr lvl="1"/>
            <a:r>
              <a:rPr lang="zh-CN" altLang="en-US" dirty="0"/>
              <a:t>单一化业务，整个</a:t>
            </a:r>
            <a:r>
              <a:rPr lang="en-US" altLang="zh-CN" dirty="0"/>
              <a:t> AI </a:t>
            </a:r>
            <a:r>
              <a:rPr lang="zh-CN" altLang="en-US" dirty="0"/>
              <a:t>系统只为大模型（</a:t>
            </a:r>
            <a:r>
              <a:rPr lang="en-US" altLang="zh-CN" dirty="0"/>
              <a:t>LLM</a:t>
            </a:r>
            <a:r>
              <a:rPr lang="zh-CN" altLang="en-US" dirty="0"/>
              <a:t>、</a:t>
            </a:r>
            <a:r>
              <a:rPr lang="en-US" altLang="zh-CN" dirty="0"/>
              <a:t>LMM</a:t>
            </a:r>
            <a:r>
              <a:rPr lang="zh-CN" altLang="en-US" dirty="0"/>
              <a:t>等）或者搜广推服务，几乎没有其他业务的复用性；</a:t>
            </a:r>
            <a:endParaRPr lang="en-US" altLang="zh-CN" dirty="0"/>
          </a:p>
          <a:p>
            <a:pPr lvl="1"/>
            <a:r>
              <a:rPr lang="zh-CN" altLang="en-US" dirty="0"/>
              <a:t>用于超大规模的模型（百</a:t>
            </a:r>
            <a:r>
              <a:rPr lang="en-US" altLang="zh-CN" dirty="0"/>
              <a:t>/</a:t>
            </a:r>
            <a:r>
              <a:rPr lang="zh-CN" altLang="en-US" dirty="0"/>
              <a:t>千亿参数量）的训练、推理，</a:t>
            </a:r>
            <a:r>
              <a:rPr lang="en-US" altLang="zh-CN" dirty="0"/>
              <a:t>L0 </a:t>
            </a:r>
            <a:r>
              <a:rPr lang="zh-CN" altLang="en-US" dirty="0"/>
              <a:t>基础大模型算法研究的探索；</a:t>
            </a:r>
            <a:endParaRPr lang="en-US" altLang="zh-CN" dirty="0"/>
          </a:p>
          <a:p>
            <a:pPr lvl="1"/>
            <a:r>
              <a:rPr lang="zh-CN" altLang="en-US" dirty="0"/>
              <a:t>训练大模型走极致性能优化路线 </a:t>
            </a:r>
            <a:r>
              <a:rPr lang="en-US" altLang="zh-CN" dirty="0"/>
              <a:t>vs</a:t>
            </a:r>
            <a:r>
              <a:rPr lang="zh-CN" altLang="en-US" dirty="0"/>
              <a:t> 虚拟化云服务和</a:t>
            </a:r>
            <a:r>
              <a:rPr lang="en-US" altLang="zh-CN" dirty="0"/>
              <a:t> AI </a:t>
            </a:r>
            <a:r>
              <a:rPr lang="zh-CN" altLang="en-US" dirty="0"/>
              <a:t>通用算力服务化走性价比路线；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2FDCF47-D828-4459-DD57-108E9A5B94C6}"/>
              </a:ext>
            </a:extLst>
          </p:cNvPr>
          <p:cNvSpPr/>
          <p:nvPr/>
        </p:nvSpPr>
        <p:spPr>
          <a:xfrm>
            <a:off x="4957684" y="5158974"/>
            <a:ext cx="2281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Spectrum-X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以太网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4A8AA8C-9463-86D2-C19A-92A68B2EACF0}"/>
              </a:ext>
            </a:extLst>
          </p:cNvPr>
          <p:cNvCxnSpPr>
            <a:cxnSpLocks/>
          </p:cNvCxnSpPr>
          <p:nvPr/>
        </p:nvCxnSpPr>
        <p:spPr bwMode="auto">
          <a:xfrm>
            <a:off x="2533308" y="6026988"/>
            <a:ext cx="6113735" cy="0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4A15DDB-4494-B695-1017-A6851D0FB6FE}"/>
              </a:ext>
            </a:extLst>
          </p:cNvPr>
          <p:cNvCxnSpPr>
            <a:cxnSpLocks/>
          </p:cNvCxnSpPr>
          <p:nvPr/>
        </p:nvCxnSpPr>
        <p:spPr bwMode="auto">
          <a:xfrm flipV="1">
            <a:off x="2584286" y="3558209"/>
            <a:ext cx="0" cy="2566365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CE4284E-0CF0-34AB-06DF-3231B8AA0F8C}"/>
              </a:ext>
            </a:extLst>
          </p:cNvPr>
          <p:cNvSpPr/>
          <p:nvPr/>
        </p:nvSpPr>
        <p:spPr>
          <a:xfrm>
            <a:off x="913182" y="3498312"/>
            <a:ext cx="15772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Peak</a:t>
            </a:r>
          </a:p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Performance</a:t>
            </a:r>
            <a:endParaRPr lang="zh-CN" altLang="en-US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65587E-DD9B-BB05-62EA-CA09DC4E4132}"/>
              </a:ext>
            </a:extLst>
          </p:cNvPr>
          <p:cNvSpPr/>
          <p:nvPr/>
        </p:nvSpPr>
        <p:spPr>
          <a:xfrm>
            <a:off x="8977015" y="5792609"/>
            <a:ext cx="780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  <a:endParaRPr lang="zh-CN" altLang="en-US" sz="20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CF542A9-D875-EEF1-72F1-CB2B6C77FEC9}"/>
              </a:ext>
            </a:extLst>
          </p:cNvPr>
          <p:cNvSpPr/>
          <p:nvPr/>
        </p:nvSpPr>
        <p:spPr>
          <a:xfrm>
            <a:off x="6068432" y="4373316"/>
            <a:ext cx="2034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DBE1B94-AFFC-212E-B393-58FB83C20D2B}"/>
              </a:ext>
            </a:extLst>
          </p:cNvPr>
          <p:cNvSpPr/>
          <p:nvPr/>
        </p:nvSpPr>
        <p:spPr>
          <a:xfrm>
            <a:off x="7204649" y="3540008"/>
            <a:ext cx="3363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NVSwitch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+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B5C8C99-2CCE-DCC1-7BC7-3CFEF8EE83A1}"/>
              </a:ext>
            </a:extLst>
          </p:cNvPr>
          <p:cNvGrpSpPr/>
          <p:nvPr/>
        </p:nvGrpSpPr>
        <p:grpSpPr>
          <a:xfrm>
            <a:off x="2735935" y="5004622"/>
            <a:ext cx="3180849" cy="1005822"/>
            <a:chOff x="3120560" y="4871980"/>
            <a:chExt cx="3180849" cy="1005822"/>
          </a:xfrm>
        </p:grpSpPr>
        <p:cxnSp>
          <p:nvCxnSpPr>
            <p:cNvPr id="48" name="曲线连接符 47">
              <a:extLst>
                <a:ext uri="{FF2B5EF4-FFF2-40B4-BE49-F238E27FC236}">
                  <a16:creationId xmlns:a16="http://schemas.microsoft.com/office/drawing/2014/main" id="{87FC88DC-BED9-4BC3-88EE-8F0DE1E29DB5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rot="5400000" flipH="1" flipV="1">
              <a:off x="4404510" y="3843329"/>
              <a:ext cx="608262" cy="2952558"/>
            </a:xfrm>
            <a:prstGeom prst="curvedConnector2">
              <a:avLst/>
            </a:prstGeom>
            <a:ln w="38100">
              <a:solidFill>
                <a:srgbClr val="5957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87CF87E-F0E1-D00A-A484-6EBC465E53CA}"/>
                </a:ext>
              </a:extLst>
            </p:cNvPr>
            <p:cNvSpPr/>
            <p:nvPr/>
          </p:nvSpPr>
          <p:spPr>
            <a:xfrm>
              <a:off x="3120560" y="5623739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BEBB15-EE84-21D2-6E37-C1116E079D64}"/>
                </a:ext>
              </a:extLst>
            </p:cNvPr>
            <p:cNvSpPr/>
            <p:nvPr/>
          </p:nvSpPr>
          <p:spPr>
            <a:xfrm>
              <a:off x="6068432" y="4871980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6775C35-5843-B955-F302-257A20133162}"/>
              </a:ext>
            </a:extLst>
          </p:cNvPr>
          <p:cNvGrpSpPr/>
          <p:nvPr/>
        </p:nvGrpSpPr>
        <p:grpSpPr>
          <a:xfrm>
            <a:off x="3859881" y="4106143"/>
            <a:ext cx="3337444" cy="1314680"/>
            <a:chOff x="3093172" y="4663261"/>
            <a:chExt cx="3337444" cy="1314680"/>
          </a:xfrm>
        </p:grpSpPr>
        <p:cxnSp>
          <p:nvCxnSpPr>
            <p:cNvPr id="58" name="曲线连接符 57">
              <a:extLst>
                <a:ext uri="{FF2B5EF4-FFF2-40B4-BE49-F238E27FC236}">
                  <a16:creationId xmlns:a16="http://schemas.microsoft.com/office/drawing/2014/main" id="{1022CE70-B1D2-09C0-CF5C-168D26DB8A1C}"/>
                </a:ext>
              </a:extLst>
            </p:cNvPr>
            <p:cNvCxnSpPr>
              <a:cxnSpLocks/>
              <a:stCxn id="59" idx="0"/>
              <a:endCxn id="60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DDF6B5D-F33F-6654-CDD6-E1BECE6B345B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F974B35-F670-2B8E-491A-D5624C3B0AAC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CAFCC9-9855-2710-3C7A-967B5A857BBA}"/>
              </a:ext>
            </a:extLst>
          </p:cNvPr>
          <p:cNvGrpSpPr/>
          <p:nvPr/>
        </p:nvGrpSpPr>
        <p:grpSpPr>
          <a:xfrm>
            <a:off x="4847168" y="3224291"/>
            <a:ext cx="3337444" cy="1314680"/>
            <a:chOff x="3093172" y="4663261"/>
            <a:chExt cx="3337444" cy="1314680"/>
          </a:xfrm>
        </p:grpSpPr>
        <p:cxnSp>
          <p:nvCxnSpPr>
            <p:cNvPr id="65" name="曲线连接符 64">
              <a:extLst>
                <a:ext uri="{FF2B5EF4-FFF2-40B4-BE49-F238E27FC236}">
                  <a16:creationId xmlns:a16="http://schemas.microsoft.com/office/drawing/2014/main" id="{5CA5370E-B485-FB33-B709-C60A435114FE}"/>
                </a:ext>
              </a:extLst>
            </p:cNvPr>
            <p:cNvCxnSpPr>
              <a:cxnSpLocks/>
              <a:stCxn id="66" idx="0"/>
              <a:endCxn id="67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3C8A86C-8FD5-EC69-3AB1-2463C5021DF7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1CB03AF-9E9D-C10C-E9F9-07D63839F84A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2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A8A6F90-9071-1F4A-CAE4-4198AFE6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6C466E-20A9-E9A4-3AF4-096D2D981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5121" y="1436985"/>
            <a:ext cx="3489756" cy="67360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CV</a:t>
            </a:r>
            <a:r>
              <a:rPr lang="zh-CN" altLang="en-US" dirty="0"/>
              <a:t> 模型</a:t>
            </a:r>
            <a:r>
              <a:rPr lang="en-US" altLang="zh-CN" dirty="0"/>
              <a:t>--</a:t>
            </a:r>
            <a:r>
              <a:rPr lang="zh-CN" altLang="en-US" dirty="0"/>
              <a:t>进入成熟期</a:t>
            </a:r>
          </a:p>
        </p:txBody>
      </p:sp>
      <p:sp>
        <p:nvSpPr>
          <p:cNvPr id="2" name="内容占位符 7">
            <a:extLst>
              <a:ext uri="{FF2B5EF4-FFF2-40B4-BE49-F238E27FC236}">
                <a16:creationId xmlns:a16="http://schemas.microsoft.com/office/drawing/2014/main" id="{F1DF4AA2-E3DD-CDF8-5824-CB311A8B9BF1}"/>
              </a:ext>
            </a:extLst>
          </p:cNvPr>
          <p:cNvSpPr txBox="1">
            <a:spLocks/>
          </p:cNvSpPr>
          <p:nvPr/>
        </p:nvSpPr>
        <p:spPr>
          <a:xfrm>
            <a:off x="4546208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推荐模型</a:t>
            </a:r>
            <a:r>
              <a:rPr lang="en-US" altLang="zh-CN" dirty="0"/>
              <a:t>--</a:t>
            </a:r>
            <a:r>
              <a:rPr lang="zh-CN" altLang="en-US" dirty="0"/>
              <a:t>大规模应用</a:t>
            </a:r>
          </a:p>
        </p:txBody>
      </p:sp>
      <p:sp>
        <p:nvSpPr>
          <p:cNvPr id="3" name="内容占位符 7">
            <a:extLst>
              <a:ext uri="{FF2B5EF4-FFF2-40B4-BE49-F238E27FC236}">
                <a16:creationId xmlns:a16="http://schemas.microsoft.com/office/drawing/2014/main" id="{94076FD1-C173-2989-EFE7-891868CD2CEE}"/>
              </a:ext>
            </a:extLst>
          </p:cNvPr>
          <p:cNvSpPr txBox="1">
            <a:spLocks/>
          </p:cNvSpPr>
          <p:nvPr/>
        </p:nvSpPr>
        <p:spPr>
          <a:xfrm>
            <a:off x="8529021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大模型</a:t>
            </a:r>
            <a:r>
              <a:rPr lang="en-US" altLang="zh-CN" dirty="0"/>
              <a:t>—</a:t>
            </a:r>
            <a:r>
              <a:rPr lang="zh-CN" altLang="en-US" dirty="0"/>
              <a:t>快速发展期</a:t>
            </a:r>
          </a:p>
        </p:txBody>
      </p:sp>
      <p:sp>
        <p:nvSpPr>
          <p:cNvPr id="4" name="内容占位符 7">
            <a:extLst>
              <a:ext uri="{FF2B5EF4-FFF2-40B4-BE49-F238E27FC236}">
                <a16:creationId xmlns:a16="http://schemas.microsoft.com/office/drawing/2014/main" id="{B1D597DD-1CFA-D830-3D38-71B5D09F6E14}"/>
              </a:ext>
            </a:extLst>
          </p:cNvPr>
          <p:cNvSpPr txBox="1">
            <a:spLocks/>
          </p:cNvSpPr>
          <p:nvPr/>
        </p:nvSpPr>
        <p:spPr>
          <a:xfrm>
            <a:off x="610457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600" dirty="0"/>
              <a:t>数据并行，模型参数少，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reduce </a:t>
            </a:r>
            <a:r>
              <a:rPr lang="zh-CN" altLang="en-US" sz="1600" dirty="0"/>
              <a:t>为主，参数面规模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5" name="内容占位符 7">
            <a:extLst>
              <a:ext uri="{FF2B5EF4-FFF2-40B4-BE49-F238E27FC236}">
                <a16:creationId xmlns:a16="http://schemas.microsoft.com/office/drawing/2014/main" id="{4BB96C77-C0AA-45CB-174C-4E5324B48C19}"/>
              </a:ext>
            </a:extLst>
          </p:cNvPr>
          <p:cNvSpPr txBox="1">
            <a:spLocks/>
          </p:cNvSpPr>
          <p:nvPr/>
        </p:nvSpPr>
        <p:spPr>
          <a:xfrm>
            <a:off x="4546208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Embedding</a:t>
            </a:r>
            <a:r>
              <a:rPr lang="zh-CN" altLang="en-US" sz="1600" dirty="0"/>
              <a:t> 并行</a:t>
            </a:r>
            <a:r>
              <a:rPr lang="en-US" altLang="zh-CN" sz="1600" dirty="0"/>
              <a:t> All2All</a:t>
            </a:r>
            <a:r>
              <a:rPr lang="zh-CN" altLang="en-US" sz="1600" dirty="0"/>
              <a:t>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7" name="内容占位符 7">
            <a:extLst>
              <a:ext uri="{FF2B5EF4-FFF2-40B4-BE49-F238E27FC236}">
                <a16:creationId xmlns:a16="http://schemas.microsoft.com/office/drawing/2014/main" id="{137E9527-07A1-1714-99E0-C905F2712B02}"/>
              </a:ext>
            </a:extLst>
          </p:cNvPr>
          <p:cNvSpPr txBox="1">
            <a:spLocks/>
          </p:cNvSpPr>
          <p:nvPr/>
        </p:nvSpPr>
        <p:spPr>
          <a:xfrm>
            <a:off x="8529021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PTDES</a:t>
            </a:r>
            <a:r>
              <a:rPr lang="zh-CN" altLang="en-US" sz="1600" dirty="0"/>
              <a:t>混合并行，集合通信都有使用，参数规模</a:t>
            </a:r>
            <a:r>
              <a:rPr lang="en-US" altLang="zh-CN" sz="1600" dirty="0"/>
              <a:t>&lt;32K</a:t>
            </a:r>
          </a:p>
        </p:txBody>
      </p:sp>
      <p:pic>
        <p:nvPicPr>
          <p:cNvPr id="1026" name="Picture 2" descr="Model Parallelism — transformers 4.12.5 documentation">
            <a:extLst>
              <a:ext uri="{FF2B5EF4-FFF2-40B4-BE49-F238E27FC236}">
                <a16:creationId xmlns:a16="http://schemas.microsoft.com/office/drawing/2014/main" id="{3AAC05F7-9025-0E7B-319F-64B9A644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40" y="2620243"/>
            <a:ext cx="3637963" cy="21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elerating Embedding with the HugeCTR TensorFlow Embedding Plugin |  NVIDIA Technical Blog">
            <a:extLst>
              <a:ext uri="{FF2B5EF4-FFF2-40B4-BE49-F238E27FC236}">
                <a16:creationId xmlns:a16="http://schemas.microsoft.com/office/drawing/2014/main" id="{AC1B8920-7A56-10B3-2670-89D5ADB0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/>
        </p:blipFill>
        <p:spPr bwMode="auto">
          <a:xfrm>
            <a:off x="4490201" y="2564296"/>
            <a:ext cx="2977014" cy="20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DF] PyTorch distributed | Semantic Scholar">
            <a:extLst>
              <a:ext uri="{FF2B5EF4-FFF2-40B4-BE49-F238E27FC236}">
                <a16:creationId xmlns:a16="http://schemas.microsoft.com/office/drawing/2014/main" id="{4C9B9A2C-7D47-724C-AA07-A43D939C9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6"/>
          <a:stretch/>
        </p:blipFill>
        <p:spPr bwMode="auto">
          <a:xfrm>
            <a:off x="416260" y="2659098"/>
            <a:ext cx="3253394" cy="19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8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704F1261-2A30-D6DE-2CA5-C6521B4A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传统组网互联</a:t>
            </a:r>
          </a:p>
        </p:txBody>
      </p:sp>
      <p:sp>
        <p:nvSpPr>
          <p:cNvPr id="5" name="内容占位符 7">
            <a:extLst>
              <a:ext uri="{FF2B5EF4-FFF2-40B4-BE49-F238E27FC236}">
                <a16:creationId xmlns:a16="http://schemas.microsoft.com/office/drawing/2014/main" id="{12D85038-5A93-54DC-857C-5FDA81370184}"/>
              </a:ext>
            </a:extLst>
          </p:cNvPr>
          <p:cNvSpPr txBox="1">
            <a:spLocks/>
          </p:cNvSpPr>
          <p:nvPr/>
        </p:nvSpPr>
        <p:spPr>
          <a:xfrm>
            <a:off x="623635" y="1376736"/>
            <a:ext cx="11210237" cy="4790383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传统方案中（</a:t>
            </a:r>
            <a:r>
              <a:rPr lang="en-US" altLang="zh-CN" dirty="0"/>
              <a:t>&lt;2018</a:t>
            </a:r>
            <a:r>
              <a:rPr lang="zh-CN" altLang="en-US" dirty="0"/>
              <a:t>），</a:t>
            </a:r>
            <a:r>
              <a:rPr lang="en" altLang="zh-CN" dirty="0"/>
              <a:t>GPU</a:t>
            </a:r>
            <a:r>
              <a:rPr lang="zh-CN" altLang="en-US" dirty="0"/>
              <a:t> 互联采用 </a:t>
            </a:r>
            <a:r>
              <a:rPr lang="en" altLang="zh-CN" dirty="0"/>
              <a:t>PCIe</a:t>
            </a:r>
            <a:r>
              <a:rPr lang="zh-CN" altLang="en-US" dirty="0"/>
              <a:t>，服务器节点间互联采用以太网 </a:t>
            </a:r>
            <a:r>
              <a:rPr lang="en" altLang="zh-CN" dirty="0"/>
              <a:t>Ethernet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1026" name="Picture 2" descr="Deploy a cluster set for Windows Server Failover Clusters | Microsoft Learn">
            <a:extLst>
              <a:ext uri="{FF2B5EF4-FFF2-40B4-BE49-F238E27FC236}">
                <a16:creationId xmlns:a16="http://schemas.microsoft.com/office/drawing/2014/main" id="{B159BD7B-29E7-B7FB-1A92-29C2D20D4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3"/>
          <a:stretch/>
        </p:blipFill>
        <p:spPr bwMode="auto">
          <a:xfrm>
            <a:off x="1475746" y="2164747"/>
            <a:ext cx="9245269" cy="423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48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7">
            <a:extLst>
              <a:ext uri="{FF2B5EF4-FFF2-40B4-BE49-F238E27FC236}">
                <a16:creationId xmlns:a16="http://schemas.microsoft.com/office/drawing/2014/main" id="{12D85038-5A93-54DC-857C-5FDA81370184}"/>
              </a:ext>
            </a:extLst>
          </p:cNvPr>
          <p:cNvSpPr txBox="1">
            <a:spLocks/>
          </p:cNvSpPr>
          <p:nvPr/>
        </p:nvSpPr>
        <p:spPr>
          <a:xfrm>
            <a:off x="609656" y="1315092"/>
            <a:ext cx="10794660" cy="4852028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大模型数据、参数量极大。服务器不同计算节点间，对超高带宽、超低延迟和超高可靠性的互联技术要求高。</a:t>
            </a:r>
            <a:endParaRPr lang="en-US" altLang="zh-CN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704F1261-2A30-D6DE-2CA5-C6521B4A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大模型组网互联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D7E574-F877-B94A-36E1-B101E55A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72" y="2199641"/>
            <a:ext cx="6910993" cy="24587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13CBF8-6727-2AEB-5EF5-F4D54289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56" y="4804803"/>
            <a:ext cx="7772400" cy="15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BEA4-079D-B649-9925-16171820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计算集群互联方式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A23EC-D46A-7549-B809-ADF49A9CA8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AI</a:t>
            </a:r>
            <a:r>
              <a:rPr lang="zh-CN" altLang="en-US" b="1" dirty="0"/>
              <a:t> 计算集群互联演变，主要有三大趋势：</a:t>
            </a:r>
            <a:endParaRPr lang="en-US" altLang="zh-CN" b="1" dirty="0"/>
          </a:p>
          <a:p>
            <a:pPr lvl="1"/>
            <a:r>
              <a:rPr lang="en" altLang="zh-CN" dirty="0"/>
              <a:t>Die</a:t>
            </a:r>
            <a:r>
              <a:rPr lang="zh-CN" altLang="en-US" dirty="0"/>
              <a:t> 间，多芯粒互联技术和合封技术正加速崛起。</a:t>
            </a:r>
            <a:endParaRPr lang="en-US" altLang="zh-CN" dirty="0"/>
          </a:p>
          <a:p>
            <a:pPr lvl="1"/>
            <a:r>
              <a:rPr lang="zh-CN" altLang="en-US" dirty="0"/>
              <a:t>片间，由 </a:t>
            </a:r>
            <a:r>
              <a:rPr lang="en" altLang="zh-CN" dirty="0"/>
              <a:t>PCIe</a:t>
            </a:r>
            <a:r>
              <a:rPr lang="zh-CN" altLang="en-US" dirty="0"/>
              <a:t> 向多节点无损网络演进；</a:t>
            </a:r>
            <a:endParaRPr lang="en-US" altLang="zh-CN" dirty="0"/>
          </a:p>
          <a:p>
            <a:pPr lvl="1"/>
            <a:r>
              <a:rPr lang="zh-CN" altLang="en-US" dirty="0"/>
              <a:t>集群间，互联方式从 </a:t>
            </a:r>
            <a:r>
              <a:rPr lang="en" altLang="zh-CN" dirty="0"/>
              <a:t>TCP/IP</a:t>
            </a:r>
            <a:r>
              <a:rPr lang="zh-CN" altLang="en-US" dirty="0"/>
              <a:t> 向 </a:t>
            </a:r>
            <a:r>
              <a:rPr lang="en" altLang="zh-CN" dirty="0"/>
              <a:t>RDMA</a:t>
            </a:r>
            <a:r>
              <a:rPr lang="zh-CN" altLang="en-US" dirty="0"/>
              <a:t> 架构转变；</a:t>
            </a:r>
            <a:endParaRPr lang="en-US" altLang="zh-CN" dirty="0"/>
          </a:p>
          <a:p>
            <a:pPr marL="239106" lvl="1" indent="0">
              <a:buNone/>
            </a:pPr>
            <a:endParaRPr lang="en-US" altLang="zh-CN" dirty="0"/>
          </a:p>
          <a:p>
            <a:pPr marL="239106" lvl="1" indent="0">
              <a:buNone/>
            </a:pPr>
            <a:endParaRPr lang="en-US" altLang="zh-CN" dirty="0"/>
          </a:p>
          <a:p>
            <a:pPr marL="239106" lvl="1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" altLang="zh-CN" sz="1800" dirty="0" err="1"/>
              <a:t>UCIe</a:t>
            </a:r>
            <a:r>
              <a:rPr lang="zh-CN" altLang="en" sz="1800" dirty="0"/>
              <a:t>、</a:t>
            </a:r>
            <a:r>
              <a:rPr lang="en" altLang="zh-CN" sz="1800" dirty="0"/>
              <a:t>CCITA</a:t>
            </a:r>
            <a:r>
              <a:rPr lang="zh-CN" altLang="en-US" sz="1800" dirty="0"/>
              <a:t> 为代表联盟组织，在积极推进 </a:t>
            </a:r>
            <a:r>
              <a:rPr lang="en" altLang="zh-CN" sz="1800" dirty="0"/>
              <a:t>Chiplet</a:t>
            </a:r>
            <a:r>
              <a:rPr lang="zh-CN" altLang="en-US" sz="1800" dirty="0"/>
              <a:t> 标准化协议与生态建立与完善</a:t>
            </a:r>
          </a:p>
        </p:txBody>
      </p:sp>
    </p:spTree>
    <p:extLst>
      <p:ext uri="{BB962C8B-B14F-4D97-AF65-F5344CB8AC3E}">
        <p14:creationId xmlns:p14="http://schemas.microsoft.com/office/powerpoint/2010/main" val="20457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29564</TotalTime>
  <Words>1061</Words>
  <Application>Microsoft Macintosh PowerPoint</Application>
  <PresentationFormat>自定义</PresentationFormat>
  <Paragraphs>124</Paragraphs>
  <Slides>19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微软雅黑</vt:lpstr>
      <vt:lpstr>微软雅黑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PowerPoint 演示文稿</vt:lpstr>
      <vt:lpstr>不同 AI 时期对通信的诉求</vt:lpstr>
      <vt:lpstr>不同 AI 时期对通信的诉求</vt:lpstr>
      <vt:lpstr>传统组网互联</vt:lpstr>
      <vt:lpstr>大模型组网互联</vt:lpstr>
      <vt:lpstr>AI 计算集群互联方式</vt:lpstr>
      <vt:lpstr>PowerPoint 演示文稿</vt:lpstr>
      <vt:lpstr>SoC 架构转向 Chiplet 异构</vt:lpstr>
      <vt:lpstr>SoC 架构转向 Chiplet 异构</vt:lpstr>
      <vt:lpstr>SoC 架构转向 Chiplet 异构</vt:lpstr>
      <vt:lpstr>D2D Interface</vt:lpstr>
      <vt:lpstr>IO Die &amp; Base Die</vt:lpstr>
      <vt:lpstr>IO Die &amp; Base Die</vt:lpstr>
      <vt:lpstr>PowerPoint 演示文稿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9728</cp:revision>
  <cp:lastPrinted>2023-09-08T09:14:01Z</cp:lastPrinted>
  <dcterms:created xsi:type="dcterms:W3CDTF">2020-08-28T08:44:19Z</dcterms:created>
  <dcterms:modified xsi:type="dcterms:W3CDTF">2024-06-30T00:05:47Z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